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85" r:id="rId2"/>
    <p:sldId id="472" r:id="rId3"/>
    <p:sldId id="275" r:id="rId4"/>
    <p:sldId id="424" r:id="rId5"/>
    <p:sldId id="525" r:id="rId6"/>
    <p:sldId id="526" r:id="rId7"/>
    <p:sldId id="388" r:id="rId8"/>
    <p:sldId id="529" r:id="rId9"/>
    <p:sldId id="530" r:id="rId10"/>
    <p:sldId id="531" r:id="rId11"/>
    <p:sldId id="532" r:id="rId12"/>
    <p:sldId id="528" r:id="rId13"/>
    <p:sldId id="469" r:id="rId14"/>
  </p:sldIdLst>
  <p:sldSz cx="9144000" cy="5143500" type="screen16x9"/>
  <p:notesSz cx="6858000" cy="9144000"/>
  <p:defaultTextStyle>
    <a:defPPr>
      <a:defRPr lang="zh-CN"/>
    </a:defPPr>
    <a:lvl1pPr marL="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54">
          <p15:clr>
            <a:srgbClr val="A4A3A4"/>
          </p15:clr>
        </p15:guide>
        <p15:guide id="2" orient="horz" pos="663">
          <p15:clr>
            <a:srgbClr val="A4A3A4"/>
          </p15:clr>
        </p15:guide>
        <p15:guide id="3" orient="horz" pos="2900">
          <p15:clr>
            <a:srgbClr val="A4A3A4"/>
          </p15:clr>
        </p15:guide>
        <p15:guide id="4" pos="2896">
          <p15:clr>
            <a:srgbClr val="A4A3A4"/>
          </p15:clr>
        </p15:guide>
        <p15:guide id="5" pos="340">
          <p15:clr>
            <a:srgbClr val="A4A3A4"/>
          </p15:clr>
        </p15:guide>
        <p15:guide id="6" pos="53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39700"/>
    <a:srgbClr val="909090"/>
    <a:srgbClr val="454545"/>
    <a:srgbClr val="FF8607"/>
    <a:srgbClr val="282828"/>
    <a:srgbClr val="071F65"/>
    <a:srgbClr val="006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406626-C6B9-3C4B-8367-FCAC35B24D4E}" v="246" dt="2021-06-09T00:45:37.8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5" autoAdjust="0"/>
    <p:restoredTop sz="95493" autoAdjust="0"/>
  </p:normalViewPr>
  <p:slideViewPr>
    <p:cSldViewPr snapToGrid="0" snapToObjects="1">
      <p:cViewPr varScale="1">
        <p:scale>
          <a:sx n="154" d="100"/>
          <a:sy n="154" d="100"/>
        </p:scale>
        <p:origin x="208" y="240"/>
      </p:cViewPr>
      <p:guideLst>
        <p:guide orient="horz" pos="1454"/>
        <p:guide orient="horz" pos="663"/>
        <p:guide orient="horz" pos="2900"/>
        <p:guide pos="2896"/>
        <p:guide pos="340"/>
        <p:guide pos="53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沈 星宇" userId="3bac1a50d51afcc9" providerId="LiveId" clId="{14406626-C6B9-3C4B-8367-FCAC35B24D4E}"/>
    <pc:docChg chg="undo custSel addSld modSld modShowInfo">
      <pc:chgData name="沈 星宇" userId="3bac1a50d51afcc9" providerId="LiveId" clId="{14406626-C6B9-3C4B-8367-FCAC35B24D4E}" dt="2021-06-09T00:54:04.372" v="480" actId="20577"/>
      <pc:docMkLst>
        <pc:docMk/>
      </pc:docMkLst>
      <pc:sldChg chg="modSp mod">
        <pc:chgData name="沈 星宇" userId="3bac1a50d51afcc9" providerId="LiveId" clId="{14406626-C6B9-3C4B-8367-FCAC35B24D4E}" dt="2021-06-09T00:44:58.908" v="447" actId="1076"/>
        <pc:sldMkLst>
          <pc:docMk/>
          <pc:sldMk cId="0" sldId="275"/>
        </pc:sldMkLst>
        <pc:spChg chg="mod">
          <ac:chgData name="沈 星宇" userId="3bac1a50d51afcc9" providerId="LiveId" clId="{14406626-C6B9-3C4B-8367-FCAC35B24D4E}" dt="2021-06-09T00:43:33.348" v="425" actId="1076"/>
          <ac:spMkLst>
            <pc:docMk/>
            <pc:sldMk cId="0" sldId="275"/>
            <ac:spMk id="23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4:04.608" v="434" actId="1076"/>
          <ac:spMkLst>
            <pc:docMk/>
            <pc:sldMk cId="0" sldId="275"/>
            <ac:spMk id="25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4:44.589" v="442" actId="1076"/>
          <ac:spMkLst>
            <pc:docMk/>
            <pc:sldMk cId="0" sldId="275"/>
            <ac:spMk id="27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3:40.859" v="427" actId="14100"/>
          <ac:spMkLst>
            <pc:docMk/>
            <pc:sldMk cId="0" sldId="275"/>
            <ac:spMk id="28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4:13.477" v="436" actId="14100"/>
          <ac:spMkLst>
            <pc:docMk/>
            <pc:sldMk cId="0" sldId="275"/>
            <ac:spMk id="29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4:58.908" v="447" actId="1076"/>
          <ac:spMkLst>
            <pc:docMk/>
            <pc:sldMk cId="0" sldId="275"/>
            <ac:spMk id="30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4:49.345" v="443" actId="1076"/>
          <ac:spMkLst>
            <pc:docMk/>
            <pc:sldMk cId="0" sldId="275"/>
            <ac:spMk id="31" creationId="{00000000-0000-0000-0000-000000000000}"/>
          </ac:spMkLst>
        </pc:spChg>
      </pc:sldChg>
      <pc:sldChg chg="addSp delSp modSp mod delAnim modNotesTx">
        <pc:chgData name="沈 星宇" userId="3bac1a50d51afcc9" providerId="LiveId" clId="{14406626-C6B9-3C4B-8367-FCAC35B24D4E}" dt="2021-06-09T00:54:04.372" v="480" actId="20577"/>
        <pc:sldMkLst>
          <pc:docMk/>
          <pc:sldMk cId="0" sldId="388"/>
        </pc:sldMkLst>
        <pc:spChg chg="mod">
          <ac:chgData name="沈 星宇" userId="3bac1a50d51afcc9" providerId="LiveId" clId="{14406626-C6B9-3C4B-8367-FCAC35B24D4E}" dt="2021-06-08T13:34:45.597" v="346" actId="20577"/>
          <ac:spMkLst>
            <pc:docMk/>
            <pc:sldMk cId="0" sldId="388"/>
            <ac:spMk id="15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1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2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3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4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5" creationId="{00000000-0000-0000-0000-000000000000}"/>
          </ac:spMkLst>
        </pc:spChg>
        <pc:spChg chg="del">
          <ac:chgData name="沈 星宇" userId="3bac1a50d51afcc9" providerId="LiveId" clId="{14406626-C6B9-3C4B-8367-FCAC35B24D4E}" dt="2021-06-08T13:34:50.645" v="347" actId="478"/>
          <ac:spMkLst>
            <pc:docMk/>
            <pc:sldMk cId="0" sldId="388"/>
            <ac:spMk id="26" creationId="{00000000-0000-0000-0000-000000000000}"/>
          </ac:spMkLst>
        </pc:spChg>
        <pc:grpChg chg="del">
          <ac:chgData name="沈 星宇" userId="3bac1a50d51afcc9" providerId="LiveId" clId="{14406626-C6B9-3C4B-8367-FCAC35B24D4E}" dt="2021-06-08T13:34:50.645" v="347" actId="478"/>
          <ac:grpSpMkLst>
            <pc:docMk/>
            <pc:sldMk cId="0" sldId="388"/>
            <ac:grpSpMk id="13" creationId="{00000000-0000-0000-0000-000000000000}"/>
          </ac:grpSpMkLst>
        </pc:grpChg>
        <pc:grpChg chg="del">
          <ac:chgData name="沈 星宇" userId="3bac1a50d51afcc9" providerId="LiveId" clId="{14406626-C6B9-3C4B-8367-FCAC35B24D4E}" dt="2021-06-08T13:34:50.645" v="347" actId="478"/>
          <ac:grpSpMkLst>
            <pc:docMk/>
            <pc:sldMk cId="0" sldId="388"/>
            <ac:grpSpMk id="18" creationId="{00000000-0000-0000-0000-000000000000}"/>
          </ac:grpSpMkLst>
        </pc:grpChg>
        <pc:picChg chg="add">
          <ac:chgData name="沈 星宇" userId="3bac1a50d51afcc9" providerId="LiveId" clId="{14406626-C6B9-3C4B-8367-FCAC35B24D4E}" dt="2021-06-08T13:35:16.142" v="348"/>
          <ac:picMkLst>
            <pc:docMk/>
            <pc:sldMk cId="0" sldId="388"/>
            <ac:picMk id="2" creationId="{A2FE242D-574F-8745-825D-FDC92F1083B3}"/>
          </ac:picMkLst>
        </pc:picChg>
      </pc:sldChg>
      <pc:sldChg chg="addSp delSp modSp mod">
        <pc:chgData name="沈 星宇" userId="3bac1a50d51afcc9" providerId="LiveId" clId="{14406626-C6B9-3C4B-8367-FCAC35B24D4E}" dt="2021-06-08T13:32:29.088" v="172"/>
        <pc:sldMkLst>
          <pc:docMk/>
          <pc:sldMk cId="0" sldId="424"/>
        </pc:sldMkLst>
        <pc:spChg chg="add del mod">
          <ac:chgData name="沈 星宇" userId="3bac1a50d51afcc9" providerId="LiveId" clId="{14406626-C6B9-3C4B-8367-FCAC35B24D4E}" dt="2021-06-08T13:31:12.905" v="53"/>
          <ac:spMkLst>
            <pc:docMk/>
            <pc:sldMk cId="0" sldId="424"/>
            <ac:spMk id="2" creationId="{1DCB2F0A-2148-6442-B148-666A3DB244E9}"/>
          </ac:spMkLst>
        </pc:spChg>
        <pc:spChg chg="add del mod">
          <ac:chgData name="沈 星宇" userId="3bac1a50d51afcc9" providerId="LiveId" clId="{14406626-C6B9-3C4B-8367-FCAC35B24D4E}" dt="2021-06-08T13:31:12.906" v="55"/>
          <ac:spMkLst>
            <pc:docMk/>
            <pc:sldMk cId="0" sldId="424"/>
            <ac:spMk id="3" creationId="{D885C4C7-AE3A-AC4C-AB76-4FE84EE99A87}"/>
          </ac:spMkLst>
        </pc:spChg>
        <pc:spChg chg="add del mod">
          <ac:chgData name="沈 星宇" userId="3bac1a50d51afcc9" providerId="LiveId" clId="{14406626-C6B9-3C4B-8367-FCAC35B24D4E}" dt="2021-06-08T13:31:12.907" v="57"/>
          <ac:spMkLst>
            <pc:docMk/>
            <pc:sldMk cId="0" sldId="424"/>
            <ac:spMk id="4" creationId="{A0ACF82D-581E-0A4F-BC80-118DE9E07416}"/>
          </ac:spMkLst>
        </pc:spChg>
        <pc:spChg chg="add del mod">
          <ac:chgData name="沈 星宇" userId="3bac1a50d51afcc9" providerId="LiveId" clId="{14406626-C6B9-3C4B-8367-FCAC35B24D4E}" dt="2021-06-08T13:32:29.088" v="172"/>
          <ac:spMkLst>
            <pc:docMk/>
            <pc:sldMk cId="0" sldId="424"/>
            <ac:spMk id="5" creationId="{95D5B40A-8570-734B-9A14-4E482D58171B}"/>
          </ac:spMkLst>
        </pc:spChg>
        <pc:spChg chg="mod">
          <ac:chgData name="沈 星宇" userId="3bac1a50d51afcc9" providerId="LiveId" clId="{14406626-C6B9-3C4B-8367-FCAC35B24D4E}" dt="2021-06-08T13:31:59.059" v="170" actId="20577"/>
          <ac:spMkLst>
            <pc:docMk/>
            <pc:sldMk cId="0" sldId="424"/>
            <ac:spMk id="24" creationId="{00000000-0000-0000-0000-000000000000}"/>
          </ac:spMkLst>
        </pc:spChg>
      </pc:sldChg>
      <pc:sldChg chg="modAnim">
        <pc:chgData name="沈 星宇" userId="3bac1a50d51afcc9" providerId="LiveId" clId="{14406626-C6B9-3C4B-8367-FCAC35B24D4E}" dt="2021-06-08T13:50:00.971" v="417"/>
        <pc:sldMkLst>
          <pc:docMk/>
          <pc:sldMk cId="0" sldId="485"/>
        </pc:sldMkLst>
      </pc:sldChg>
      <pc:sldChg chg="addSp modSp mod">
        <pc:chgData name="沈 星宇" userId="3bac1a50d51afcc9" providerId="LiveId" clId="{14406626-C6B9-3C4B-8367-FCAC35B24D4E}" dt="2021-06-09T00:46:06.422" v="457" actId="1076"/>
        <pc:sldMkLst>
          <pc:docMk/>
          <pc:sldMk cId="0" sldId="525"/>
        </pc:sldMkLst>
        <pc:spChg chg="mod">
          <ac:chgData name="沈 星宇" userId="3bac1a50d51afcc9" providerId="LiveId" clId="{14406626-C6B9-3C4B-8367-FCAC35B24D4E}" dt="2021-06-09T00:45:54.728" v="454" actId="14100"/>
          <ac:spMkLst>
            <pc:docMk/>
            <pc:sldMk cId="0" sldId="525"/>
            <ac:spMk id="2" creationId="{EBFFBA30-5326-4F27-8948-09A2F720EA24}"/>
          </ac:spMkLst>
        </pc:spChg>
        <pc:spChg chg="mod">
          <ac:chgData name="沈 星宇" userId="3bac1a50d51afcc9" providerId="LiveId" clId="{14406626-C6B9-3C4B-8367-FCAC35B24D4E}" dt="2021-06-09T00:45:37.845" v="451" actId="1076"/>
          <ac:spMkLst>
            <pc:docMk/>
            <pc:sldMk cId="0" sldId="525"/>
            <ac:spMk id="6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5:37.845" v="451" actId="1076"/>
          <ac:spMkLst>
            <pc:docMk/>
            <pc:sldMk cId="0" sldId="525"/>
            <ac:spMk id="7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5:37.845" v="451" actId="1076"/>
          <ac:spMkLst>
            <pc:docMk/>
            <pc:sldMk cId="0" sldId="525"/>
            <ac:spMk id="8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5:37.845" v="451" actId="1076"/>
          <ac:spMkLst>
            <pc:docMk/>
            <pc:sldMk cId="0" sldId="525"/>
            <ac:spMk id="12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5:37.845" v="451" actId="1076"/>
          <ac:spMkLst>
            <pc:docMk/>
            <pc:sldMk cId="0" sldId="525"/>
            <ac:spMk id="13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5:37.845" v="451" actId="1076"/>
          <ac:spMkLst>
            <pc:docMk/>
            <pc:sldMk cId="0" sldId="525"/>
            <ac:spMk id="14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5:37.845" v="451" actId="1076"/>
          <ac:spMkLst>
            <pc:docMk/>
            <pc:sldMk cId="0" sldId="525"/>
            <ac:spMk id="15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5:37.845" v="451" actId="1076"/>
          <ac:spMkLst>
            <pc:docMk/>
            <pc:sldMk cId="0" sldId="525"/>
            <ac:spMk id="16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5:37.845" v="451" actId="1076"/>
          <ac:spMkLst>
            <pc:docMk/>
            <pc:sldMk cId="0" sldId="525"/>
            <ac:spMk id="17" creationId="{00000000-0000-0000-0000-000000000000}"/>
          </ac:spMkLst>
        </pc:spChg>
        <pc:spChg chg="add mod">
          <ac:chgData name="沈 星宇" userId="3bac1a50d51afcc9" providerId="LiveId" clId="{14406626-C6B9-3C4B-8367-FCAC35B24D4E}" dt="2021-06-09T00:46:06.422" v="457" actId="1076"/>
          <ac:spMkLst>
            <pc:docMk/>
            <pc:sldMk cId="0" sldId="525"/>
            <ac:spMk id="21" creationId="{707BE153-E5EC-E64E-8973-D505008135EB}"/>
          </ac:spMkLst>
        </pc:spChg>
        <pc:spChg chg="mod">
          <ac:chgData name="沈 星宇" userId="3bac1a50d51afcc9" providerId="LiveId" clId="{14406626-C6B9-3C4B-8367-FCAC35B24D4E}" dt="2021-06-09T00:45:37.845" v="451" actId="1076"/>
          <ac:spMkLst>
            <pc:docMk/>
            <pc:sldMk cId="0" sldId="525"/>
            <ac:spMk id="22" creationId="{00000000-0000-0000-0000-000000000000}"/>
          </ac:spMkLst>
        </pc:spChg>
        <pc:spChg chg="mod">
          <ac:chgData name="沈 星宇" userId="3bac1a50d51afcc9" providerId="LiveId" clId="{14406626-C6B9-3C4B-8367-FCAC35B24D4E}" dt="2021-06-09T00:45:37.845" v="451" actId="1076"/>
          <ac:spMkLst>
            <pc:docMk/>
            <pc:sldMk cId="0" sldId="525"/>
            <ac:spMk id="23" creationId="{00000000-0000-0000-0000-000000000000}"/>
          </ac:spMkLst>
        </pc:spChg>
        <pc:grpChg chg="mod">
          <ac:chgData name="沈 星宇" userId="3bac1a50d51afcc9" providerId="LiveId" clId="{14406626-C6B9-3C4B-8367-FCAC35B24D4E}" dt="2021-06-09T00:45:44.549" v="452" actId="1076"/>
          <ac:grpSpMkLst>
            <pc:docMk/>
            <pc:sldMk cId="0" sldId="525"/>
            <ac:grpSpMk id="4" creationId="{00000000-0000-0000-0000-000000000000}"/>
          </ac:grpSpMkLst>
        </pc:grpChg>
        <pc:grpChg chg="mod">
          <ac:chgData name="沈 星宇" userId="3bac1a50d51afcc9" providerId="LiveId" clId="{14406626-C6B9-3C4B-8367-FCAC35B24D4E}" dt="2021-06-09T00:45:37.845" v="451" actId="1076"/>
          <ac:grpSpMkLst>
            <pc:docMk/>
            <pc:sldMk cId="0" sldId="525"/>
            <ac:grpSpMk id="5" creationId="{00000000-0000-0000-0000-000000000000}"/>
          </ac:grpSpMkLst>
        </pc:grpChg>
        <pc:grpChg chg="mod">
          <ac:chgData name="沈 星宇" userId="3bac1a50d51afcc9" providerId="LiveId" clId="{14406626-C6B9-3C4B-8367-FCAC35B24D4E}" dt="2021-06-09T00:46:06.422" v="457" actId="1076"/>
          <ac:grpSpMkLst>
            <pc:docMk/>
            <pc:sldMk cId="0" sldId="525"/>
            <ac:grpSpMk id="19" creationId="{00000000-0000-0000-0000-000000000000}"/>
          </ac:grpSpMkLst>
        </pc:grpChg>
        <pc:picChg chg="mod">
          <ac:chgData name="沈 星宇" userId="3bac1a50d51afcc9" providerId="LiveId" clId="{14406626-C6B9-3C4B-8367-FCAC35B24D4E}" dt="2021-06-09T00:45:37.845" v="451" actId="1076"/>
          <ac:picMkLst>
            <pc:docMk/>
            <pc:sldMk cId="0" sldId="525"/>
            <ac:picMk id="18" creationId="{00000000-0000-0000-0000-000000000000}"/>
          </ac:picMkLst>
        </pc:picChg>
        <pc:cxnChg chg="mod">
          <ac:chgData name="沈 星宇" userId="3bac1a50d51afcc9" providerId="LiveId" clId="{14406626-C6B9-3C4B-8367-FCAC35B24D4E}" dt="2021-06-09T00:45:37.845" v="451" actId="1076"/>
          <ac:cxnSpMkLst>
            <pc:docMk/>
            <pc:sldMk cId="0" sldId="525"/>
            <ac:cxnSpMk id="9" creationId="{00000000-0000-0000-0000-000000000000}"/>
          </ac:cxnSpMkLst>
        </pc:cxnChg>
        <pc:cxnChg chg="mod">
          <ac:chgData name="沈 星宇" userId="3bac1a50d51afcc9" providerId="LiveId" clId="{14406626-C6B9-3C4B-8367-FCAC35B24D4E}" dt="2021-06-09T00:45:37.845" v="451" actId="1076"/>
          <ac:cxnSpMkLst>
            <pc:docMk/>
            <pc:sldMk cId="0" sldId="525"/>
            <ac:cxnSpMk id="10" creationId="{00000000-0000-0000-0000-000000000000}"/>
          </ac:cxnSpMkLst>
        </pc:cxnChg>
        <pc:cxnChg chg="mod">
          <ac:chgData name="沈 星宇" userId="3bac1a50d51afcc9" providerId="LiveId" clId="{14406626-C6B9-3C4B-8367-FCAC35B24D4E}" dt="2021-06-09T00:45:37.845" v="451" actId="1076"/>
          <ac:cxnSpMkLst>
            <pc:docMk/>
            <pc:sldMk cId="0" sldId="525"/>
            <ac:cxnSpMk id="11" creationId="{00000000-0000-0000-0000-000000000000}"/>
          </ac:cxnSpMkLst>
        </pc:cxnChg>
      </pc:sldChg>
      <pc:sldChg chg="modSp mod">
        <pc:chgData name="沈 星宇" userId="3bac1a50d51afcc9" providerId="LiveId" clId="{14406626-C6B9-3C4B-8367-FCAC35B24D4E}" dt="2021-06-09T00:48:06.175" v="460" actId="1076"/>
        <pc:sldMkLst>
          <pc:docMk/>
          <pc:sldMk cId="0" sldId="528"/>
        </pc:sldMkLst>
        <pc:spChg chg="mod">
          <ac:chgData name="沈 星宇" userId="3bac1a50d51afcc9" providerId="LiveId" clId="{14406626-C6B9-3C4B-8367-FCAC35B24D4E}" dt="2021-06-09T00:48:06.175" v="460" actId="1076"/>
          <ac:spMkLst>
            <pc:docMk/>
            <pc:sldMk cId="0" sldId="528"/>
            <ac:spMk id="46" creationId="{00000000-0000-0000-0000-000000000000}"/>
          </ac:spMkLst>
        </pc:spChg>
        <pc:grpChg chg="mod">
          <ac:chgData name="沈 星宇" userId="3bac1a50d51afcc9" providerId="LiveId" clId="{14406626-C6B9-3C4B-8367-FCAC35B24D4E}" dt="2021-06-08T13:42:21.018" v="409" actId="1076"/>
          <ac:grpSpMkLst>
            <pc:docMk/>
            <pc:sldMk cId="0" sldId="528"/>
            <ac:grpSpMk id="4" creationId="{00000000-0000-0000-0000-000000000000}"/>
          </ac:grpSpMkLst>
        </pc:grpChg>
      </pc:sldChg>
      <pc:sldChg chg="addSp delSp new mod">
        <pc:chgData name="沈 星宇" userId="3bac1a50d51afcc9" providerId="LiveId" clId="{14406626-C6B9-3C4B-8367-FCAC35B24D4E}" dt="2021-06-08T13:37:36.628" v="352"/>
        <pc:sldMkLst>
          <pc:docMk/>
          <pc:sldMk cId="778634229" sldId="529"/>
        </pc:sldMkLst>
        <pc:picChg chg="add del">
          <ac:chgData name="沈 星宇" userId="3bac1a50d51afcc9" providerId="LiveId" clId="{14406626-C6B9-3C4B-8367-FCAC35B24D4E}" dt="2021-06-08T13:37:27.825" v="351" actId="478"/>
          <ac:picMkLst>
            <pc:docMk/>
            <pc:sldMk cId="778634229" sldId="529"/>
            <ac:picMk id="2" creationId="{B52F6321-A4DF-1F4C-B629-8C457ACCC373}"/>
          </ac:picMkLst>
        </pc:picChg>
        <pc:picChg chg="add">
          <ac:chgData name="沈 星宇" userId="3bac1a50d51afcc9" providerId="LiveId" clId="{14406626-C6B9-3C4B-8367-FCAC35B24D4E}" dt="2021-06-08T13:37:36.628" v="352"/>
          <ac:picMkLst>
            <pc:docMk/>
            <pc:sldMk cId="778634229" sldId="529"/>
            <ac:picMk id="3" creationId="{1E2B3065-565C-AD42-81A8-6F5618F1B6ED}"/>
          </ac:picMkLst>
        </pc:picChg>
      </pc:sldChg>
      <pc:sldChg chg="addSp new">
        <pc:chgData name="沈 星宇" userId="3bac1a50d51afcc9" providerId="LiveId" clId="{14406626-C6B9-3C4B-8367-FCAC35B24D4E}" dt="2021-06-08T13:38:30.218" v="354"/>
        <pc:sldMkLst>
          <pc:docMk/>
          <pc:sldMk cId="2397344861" sldId="530"/>
        </pc:sldMkLst>
        <pc:picChg chg="add">
          <ac:chgData name="沈 星宇" userId="3bac1a50d51afcc9" providerId="LiveId" clId="{14406626-C6B9-3C4B-8367-FCAC35B24D4E}" dt="2021-06-08T13:38:30.218" v="354"/>
          <ac:picMkLst>
            <pc:docMk/>
            <pc:sldMk cId="2397344861" sldId="530"/>
            <ac:picMk id="2" creationId="{509DBEC7-5BF5-8446-8D1F-9DD2A58BC267}"/>
          </ac:picMkLst>
        </pc:picChg>
      </pc:sldChg>
      <pc:sldChg chg="addSp delSp modSp new mod modAnim">
        <pc:chgData name="沈 星宇" userId="3bac1a50d51afcc9" providerId="LiveId" clId="{14406626-C6B9-3C4B-8367-FCAC35B24D4E}" dt="2021-06-09T00:48:37.139" v="465" actId="1076"/>
        <pc:sldMkLst>
          <pc:docMk/>
          <pc:sldMk cId="2215368488" sldId="531"/>
        </pc:sldMkLst>
        <pc:spChg chg="add mod">
          <ac:chgData name="沈 星宇" userId="3bac1a50d51afcc9" providerId="LiveId" clId="{14406626-C6B9-3C4B-8367-FCAC35B24D4E}" dt="2021-06-08T13:38:55.472" v="371" actId="20577"/>
          <ac:spMkLst>
            <pc:docMk/>
            <pc:sldMk cId="2215368488" sldId="531"/>
            <ac:spMk id="2" creationId="{E28760C4-761E-8E4D-9E5B-9EB31AA53A76}"/>
          </ac:spMkLst>
        </pc:spChg>
        <pc:spChg chg="add mod">
          <ac:chgData name="沈 星宇" userId="3bac1a50d51afcc9" providerId="LiveId" clId="{14406626-C6B9-3C4B-8367-FCAC35B24D4E}" dt="2021-06-08T13:38:48.418" v="356"/>
          <ac:spMkLst>
            <pc:docMk/>
            <pc:sldMk cId="2215368488" sldId="531"/>
            <ac:spMk id="3" creationId="{318D1F49-0036-7342-BADE-E33BFA74DAEE}"/>
          </ac:spMkLst>
        </pc:spChg>
        <pc:spChg chg="add del mod">
          <ac:chgData name="沈 星宇" userId="3bac1a50d51afcc9" providerId="LiveId" clId="{14406626-C6B9-3C4B-8367-FCAC35B24D4E}" dt="2021-06-08T13:42:41.696" v="413"/>
          <ac:spMkLst>
            <pc:docMk/>
            <pc:sldMk cId="2215368488" sldId="531"/>
            <ac:spMk id="5" creationId="{8E529BDF-243A-A749-AE4C-5014680D638A}"/>
          </ac:spMkLst>
        </pc:spChg>
        <pc:spChg chg="add del mod">
          <ac:chgData name="沈 星宇" userId="3bac1a50d51afcc9" providerId="LiveId" clId="{14406626-C6B9-3C4B-8367-FCAC35B24D4E}" dt="2021-06-08T13:42:42.887" v="415"/>
          <ac:spMkLst>
            <pc:docMk/>
            <pc:sldMk cId="2215368488" sldId="531"/>
            <ac:spMk id="6" creationId="{8C158A1E-E66A-E943-A528-E0D10BD2AE4D}"/>
          </ac:spMkLst>
        </pc:spChg>
        <pc:picChg chg="add mod">
          <ac:chgData name="沈 星宇" userId="3bac1a50d51afcc9" providerId="LiveId" clId="{14406626-C6B9-3C4B-8367-FCAC35B24D4E}" dt="2021-06-09T00:48:37.139" v="465" actId="1076"/>
          <ac:picMkLst>
            <pc:docMk/>
            <pc:sldMk cId="2215368488" sldId="531"/>
            <ac:picMk id="4" creationId="{05C9EC92-23F8-624E-814D-755EFAA17B9A}"/>
          </ac:picMkLst>
        </pc:picChg>
      </pc:sldChg>
      <pc:sldChg chg="addSp new">
        <pc:chgData name="沈 星宇" userId="3bac1a50d51afcc9" providerId="LiveId" clId="{14406626-C6B9-3C4B-8367-FCAC35B24D4E}" dt="2021-06-08T13:41:02.169" v="376"/>
        <pc:sldMkLst>
          <pc:docMk/>
          <pc:sldMk cId="3048271080" sldId="532"/>
        </pc:sldMkLst>
        <pc:picChg chg="add">
          <ac:chgData name="沈 星宇" userId="3bac1a50d51afcc9" providerId="LiveId" clId="{14406626-C6B9-3C4B-8367-FCAC35B24D4E}" dt="2021-06-08T13:41:02.169" v="376"/>
          <ac:picMkLst>
            <pc:docMk/>
            <pc:sldMk cId="3048271080" sldId="532"/>
            <ac:picMk id="2" creationId="{27AD6C62-F809-B84B-B1C3-C13C41BCEFE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18F8A-74B5-9148-A891-627592061A38}" type="datetimeFigureOut">
              <a:rPr kumimoji="1" lang="zh-CN" altLang="en-US" smtClean="0"/>
              <a:t>2021/6/9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768D9-5829-CA4C-800C-5932EF9830F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6ACD6-F780-4A47-B5D9-D292A4BD6F81}" type="datetimeFigureOut">
              <a:rPr kumimoji="1" lang="zh-CN" altLang="en-US" smtClean="0"/>
              <a:t>2021/6/9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2715C-60D8-4442-95C1-470452B8606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展示程序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136860" y="4786900"/>
            <a:ext cx="820283" cy="276999"/>
          </a:xfrm>
          <a:prstGeom prst="rect">
            <a:avLst/>
          </a:prstGeom>
        </p:spPr>
        <p:txBody>
          <a:bodyPr lIns="68580" tIns="34290" rIns="68580" bIns="34290"/>
          <a:lstStyle/>
          <a:p>
            <a:pPr algn="ctr"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 </a:t>
            </a:r>
            <a:fld id="{2EEF1883-7A0E-4F66-9932-E581691AD397}" type="slidenum"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rgbClr val="071F65"/>
          </a:solidFill>
          <a:effectLst/>
          <a:latin typeface="Arial Black" panose="020B0A040201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67970" indent="-267970" algn="just" defTabSz="685800" rtl="0" eaLnBrk="1" latinLnBrk="0" hangingPunct="1">
        <a:lnSpc>
          <a:spcPct val="110000"/>
        </a:lnSpc>
        <a:spcBef>
          <a:spcPts val="1350"/>
        </a:spcBef>
        <a:spcAft>
          <a:spcPts val="0"/>
        </a:spcAft>
        <a:buClr>
          <a:schemeClr val="accent2">
            <a:lumMod val="75000"/>
          </a:schemeClr>
        </a:buClr>
        <a:buSzPct val="70000"/>
        <a:buFont typeface="Wingdings 2" panose="05020102010507070707" pitchFamily="18" charset="2"/>
        <a:buChar char=""/>
        <a:defRPr sz="1500" kern="1200" baseline="0">
          <a:solidFill>
            <a:srgbClr val="071F65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267970" indent="-267970" algn="just" defTabSz="685800" rtl="0" eaLnBrk="1" latinLnBrk="0" hangingPunct="1">
        <a:lnSpc>
          <a:spcPct val="130000"/>
        </a:lnSpc>
        <a:spcBef>
          <a:spcPts val="0"/>
        </a:spcBef>
        <a:spcAft>
          <a:spcPts val="45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200" kern="1200" baseline="0">
          <a:solidFill>
            <a:srgbClr val="071F65"/>
          </a:solidFill>
          <a:latin typeface="幼圆" panose="02010509060101010101" pitchFamily="49" charset="-122"/>
          <a:ea typeface="幼圆" panose="02010509060101010101" pitchFamily="49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[24]Forrest Gump - Suite Forrest Gump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90399" y="90114"/>
            <a:ext cx="304800" cy="304800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2480741" y="2732930"/>
            <a:ext cx="3422909" cy="142240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zh-CN" altLang="en-US" sz="1600" b="1" dirty="0">
                <a:latin typeface="+mj-ea"/>
                <a:ea typeface="+mj-ea"/>
              </a:rPr>
              <a:t>第一小组</a:t>
            </a:r>
          </a:p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zh-CN" altLang="en-US" sz="1600" b="1" dirty="0">
                <a:latin typeface="+mj-ea"/>
                <a:ea typeface="+mj-ea"/>
              </a:rPr>
              <a:t>小组成员：</a:t>
            </a:r>
            <a:r>
              <a:rPr lang="zh-CN" altLang="en-US" sz="1600" b="1" dirty="0">
                <a:latin typeface="+mj-ea"/>
                <a:ea typeface="+mj-ea"/>
                <a:sym typeface="+mn-ea"/>
              </a:rPr>
              <a:t>李嘉锴 沈星宇 杨文轩</a:t>
            </a:r>
            <a:endParaRPr lang="zh-CN" altLang="en-US" sz="1600">
              <a:cs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zh-CN" altLang="en-US" sz="1600" b="1" dirty="0">
              <a:latin typeface="+mj-ea"/>
              <a:ea typeface="+mj-ea"/>
              <a:cs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363470" y="1917700"/>
            <a:ext cx="6321425" cy="56070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dist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校园外来人员进出监控与管理系统</a:t>
            </a:r>
            <a:endParaRPr lang="zh-CN" altLang="en-US" sz="3200" b="1" dirty="0">
              <a:solidFill>
                <a:srgbClr val="071F65"/>
              </a:solidFill>
              <a:latin typeface="+mj-ea"/>
              <a:ea typeface="+mj-ea"/>
            </a:endParaRP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2480986" y="2571869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1" name="Group 4"/>
          <p:cNvGrpSpPr>
            <a:grpSpLocks noChangeAspect="1"/>
          </p:cNvGrpSpPr>
          <p:nvPr/>
        </p:nvGrpSpPr>
        <p:grpSpPr bwMode="auto">
          <a:xfrm>
            <a:off x="3631829" y="587508"/>
            <a:ext cx="2311399" cy="1212850"/>
            <a:chOff x="2944" y="1301"/>
            <a:chExt cx="1456" cy="764"/>
          </a:xfrm>
        </p:grpSpPr>
        <p:sp>
          <p:nvSpPr>
            <p:cNvPr id="12" name="Freeform 5"/>
            <p:cNvSpPr/>
            <p:nvPr/>
          </p:nvSpPr>
          <p:spPr bwMode="auto">
            <a:xfrm>
              <a:off x="3328" y="1527"/>
              <a:ext cx="787" cy="396"/>
            </a:xfrm>
            <a:custGeom>
              <a:avLst/>
              <a:gdLst>
                <a:gd name="T0" fmla="*/ 152 w 1307"/>
                <a:gd name="T1" fmla="*/ 0 h 657"/>
                <a:gd name="T2" fmla="*/ 0 w 1307"/>
                <a:gd name="T3" fmla="*/ 339 h 657"/>
                <a:gd name="T4" fmla="*/ 1307 w 1307"/>
                <a:gd name="T5" fmla="*/ 391 h 657"/>
                <a:gd name="T6" fmla="*/ 1182 w 1307"/>
                <a:gd name="T7" fmla="*/ 26 h 657"/>
                <a:gd name="T8" fmla="*/ 152 w 1307"/>
                <a:gd name="T9" fmla="*/ 0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7" h="657">
                  <a:moveTo>
                    <a:pt x="152" y="0"/>
                  </a:moveTo>
                  <a:cubicBezTo>
                    <a:pt x="0" y="339"/>
                    <a:pt x="0" y="339"/>
                    <a:pt x="0" y="339"/>
                  </a:cubicBezTo>
                  <a:cubicBezTo>
                    <a:pt x="0" y="339"/>
                    <a:pt x="596" y="657"/>
                    <a:pt x="1307" y="391"/>
                  </a:cubicBezTo>
                  <a:cubicBezTo>
                    <a:pt x="1182" y="26"/>
                    <a:pt x="1182" y="26"/>
                    <a:pt x="1182" y="26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6"/>
            <p:cNvSpPr/>
            <p:nvPr/>
          </p:nvSpPr>
          <p:spPr bwMode="auto">
            <a:xfrm>
              <a:off x="3076" y="1362"/>
              <a:ext cx="1324" cy="302"/>
            </a:xfrm>
            <a:custGeom>
              <a:avLst/>
              <a:gdLst>
                <a:gd name="T0" fmla="*/ 0 w 1324"/>
                <a:gd name="T1" fmla="*/ 77 h 302"/>
                <a:gd name="T2" fmla="*/ 0 w 1324"/>
                <a:gd name="T3" fmla="*/ 94 h 302"/>
                <a:gd name="T4" fmla="*/ 740 w 1324"/>
                <a:gd name="T5" fmla="*/ 302 h 302"/>
                <a:gd name="T6" fmla="*/ 1324 w 1324"/>
                <a:gd name="T7" fmla="*/ 90 h 302"/>
                <a:gd name="T8" fmla="*/ 1320 w 1324"/>
                <a:gd name="T9" fmla="*/ 79 h 302"/>
                <a:gd name="T10" fmla="*/ 693 w 1324"/>
                <a:gd name="T11" fmla="*/ 0 h 302"/>
                <a:gd name="T12" fmla="*/ 0 w 1324"/>
                <a:gd name="T13" fmla="*/ 77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4" h="302">
                  <a:moveTo>
                    <a:pt x="0" y="77"/>
                  </a:moveTo>
                  <a:lnTo>
                    <a:pt x="0" y="94"/>
                  </a:lnTo>
                  <a:lnTo>
                    <a:pt x="740" y="302"/>
                  </a:lnTo>
                  <a:lnTo>
                    <a:pt x="1324" y="90"/>
                  </a:lnTo>
                  <a:lnTo>
                    <a:pt x="1320" y="79"/>
                  </a:lnTo>
                  <a:lnTo>
                    <a:pt x="693" y="0"/>
                  </a:lnTo>
                  <a:lnTo>
                    <a:pt x="0" y="7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" name="Freeform 7"/>
            <p:cNvSpPr/>
            <p:nvPr/>
          </p:nvSpPr>
          <p:spPr bwMode="auto">
            <a:xfrm>
              <a:off x="3076" y="1301"/>
              <a:ext cx="1320" cy="310"/>
            </a:xfrm>
            <a:custGeom>
              <a:avLst/>
              <a:gdLst>
                <a:gd name="T0" fmla="*/ 0 w 1320"/>
                <a:gd name="T1" fmla="*/ 138 h 310"/>
                <a:gd name="T2" fmla="*/ 652 w 1320"/>
                <a:gd name="T3" fmla="*/ 310 h 310"/>
                <a:gd name="T4" fmla="*/ 1320 w 1320"/>
                <a:gd name="T5" fmla="*/ 140 h 310"/>
                <a:gd name="T6" fmla="*/ 602 w 1320"/>
                <a:gd name="T7" fmla="*/ 0 h 310"/>
                <a:gd name="T8" fmla="*/ 0 w 1320"/>
                <a:gd name="T9" fmla="*/ 138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0" h="310">
                  <a:moveTo>
                    <a:pt x="0" y="138"/>
                  </a:moveTo>
                  <a:lnTo>
                    <a:pt x="652" y="310"/>
                  </a:lnTo>
                  <a:lnTo>
                    <a:pt x="1320" y="140"/>
                  </a:lnTo>
                  <a:lnTo>
                    <a:pt x="602" y="0"/>
                  </a:lnTo>
                  <a:lnTo>
                    <a:pt x="0" y="13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" name="Freeform 8"/>
            <p:cNvSpPr/>
            <p:nvPr/>
          </p:nvSpPr>
          <p:spPr bwMode="auto">
            <a:xfrm>
              <a:off x="3114" y="1458"/>
              <a:ext cx="104" cy="385"/>
            </a:xfrm>
            <a:custGeom>
              <a:avLst/>
              <a:gdLst>
                <a:gd name="T0" fmla="*/ 21 w 173"/>
                <a:gd name="T1" fmla="*/ 3 h 638"/>
                <a:gd name="T2" fmla="*/ 5 w 173"/>
                <a:gd name="T3" fmla="*/ 10 h 638"/>
                <a:gd name="T4" fmla="*/ 75 w 173"/>
                <a:gd name="T5" fmla="*/ 624 h 638"/>
                <a:gd name="T6" fmla="*/ 94 w 173"/>
                <a:gd name="T7" fmla="*/ 638 h 638"/>
                <a:gd name="T8" fmla="*/ 115 w 173"/>
                <a:gd name="T9" fmla="*/ 315 h 638"/>
                <a:gd name="T10" fmla="*/ 21 w 173"/>
                <a:gd name="T11" fmla="*/ 3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638">
                  <a:moveTo>
                    <a:pt x="21" y="3"/>
                  </a:moveTo>
                  <a:cubicBezTo>
                    <a:pt x="21" y="3"/>
                    <a:pt x="0" y="0"/>
                    <a:pt x="5" y="10"/>
                  </a:cubicBezTo>
                  <a:cubicBezTo>
                    <a:pt x="39" y="78"/>
                    <a:pt x="173" y="394"/>
                    <a:pt x="75" y="624"/>
                  </a:cubicBezTo>
                  <a:cubicBezTo>
                    <a:pt x="94" y="638"/>
                    <a:pt x="94" y="638"/>
                    <a:pt x="94" y="638"/>
                  </a:cubicBezTo>
                  <a:cubicBezTo>
                    <a:pt x="94" y="638"/>
                    <a:pt x="152" y="477"/>
                    <a:pt x="115" y="315"/>
                  </a:cubicBezTo>
                  <a:cubicBezTo>
                    <a:pt x="77" y="153"/>
                    <a:pt x="21" y="3"/>
                    <a:pt x="21" y="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Freeform 9"/>
            <p:cNvSpPr/>
            <p:nvPr/>
          </p:nvSpPr>
          <p:spPr bwMode="auto">
            <a:xfrm>
              <a:off x="3118" y="1790"/>
              <a:ext cx="105" cy="94"/>
            </a:xfrm>
            <a:custGeom>
              <a:avLst/>
              <a:gdLst>
                <a:gd name="T0" fmla="*/ 138 w 175"/>
                <a:gd name="T1" fmla="*/ 77 h 156"/>
                <a:gd name="T2" fmla="*/ 8 w 175"/>
                <a:gd name="T3" fmla="*/ 52 h 156"/>
                <a:gd name="T4" fmla="*/ 134 w 175"/>
                <a:gd name="T5" fmla="*/ 148 h 156"/>
                <a:gd name="T6" fmla="*/ 138 w 175"/>
                <a:gd name="T7" fmla="*/ 77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5" h="156">
                  <a:moveTo>
                    <a:pt x="138" y="77"/>
                  </a:moveTo>
                  <a:cubicBezTo>
                    <a:pt x="126" y="66"/>
                    <a:pt x="15" y="0"/>
                    <a:pt x="8" y="52"/>
                  </a:cubicBezTo>
                  <a:cubicBezTo>
                    <a:pt x="0" y="104"/>
                    <a:pt x="101" y="156"/>
                    <a:pt x="134" y="148"/>
                  </a:cubicBezTo>
                  <a:cubicBezTo>
                    <a:pt x="167" y="141"/>
                    <a:pt x="175" y="114"/>
                    <a:pt x="138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"/>
            <p:cNvSpPr/>
            <p:nvPr/>
          </p:nvSpPr>
          <p:spPr bwMode="auto">
            <a:xfrm>
              <a:off x="2944" y="1855"/>
              <a:ext cx="214" cy="210"/>
            </a:xfrm>
            <a:custGeom>
              <a:avLst/>
              <a:gdLst>
                <a:gd name="T0" fmla="*/ 324 w 354"/>
                <a:gd name="T1" fmla="*/ 15 h 347"/>
                <a:gd name="T2" fmla="*/ 128 w 354"/>
                <a:gd name="T3" fmla="*/ 136 h 347"/>
                <a:gd name="T4" fmla="*/ 0 w 354"/>
                <a:gd name="T5" fmla="*/ 228 h 347"/>
                <a:gd name="T6" fmla="*/ 107 w 354"/>
                <a:gd name="T7" fmla="*/ 313 h 347"/>
                <a:gd name="T8" fmla="*/ 211 w 354"/>
                <a:gd name="T9" fmla="*/ 207 h 347"/>
                <a:gd name="T10" fmla="*/ 131 w 354"/>
                <a:gd name="T11" fmla="*/ 324 h 347"/>
                <a:gd name="T12" fmla="*/ 168 w 354"/>
                <a:gd name="T13" fmla="*/ 347 h 347"/>
                <a:gd name="T14" fmla="*/ 283 w 354"/>
                <a:gd name="T15" fmla="*/ 199 h 347"/>
                <a:gd name="T16" fmla="*/ 324 w 354"/>
                <a:gd name="T17" fmla="*/ 15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4" h="347">
                  <a:moveTo>
                    <a:pt x="324" y="15"/>
                  </a:moveTo>
                  <a:cubicBezTo>
                    <a:pt x="324" y="15"/>
                    <a:pt x="257" y="43"/>
                    <a:pt x="128" y="136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07" y="313"/>
                    <a:pt x="107" y="313"/>
                    <a:pt x="107" y="313"/>
                  </a:cubicBezTo>
                  <a:cubicBezTo>
                    <a:pt x="211" y="207"/>
                    <a:pt x="211" y="207"/>
                    <a:pt x="211" y="207"/>
                  </a:cubicBezTo>
                  <a:cubicBezTo>
                    <a:pt x="131" y="324"/>
                    <a:pt x="131" y="324"/>
                    <a:pt x="131" y="324"/>
                  </a:cubicBezTo>
                  <a:cubicBezTo>
                    <a:pt x="168" y="347"/>
                    <a:pt x="168" y="347"/>
                    <a:pt x="168" y="347"/>
                  </a:cubicBezTo>
                  <a:cubicBezTo>
                    <a:pt x="168" y="347"/>
                    <a:pt x="234" y="281"/>
                    <a:pt x="283" y="199"/>
                  </a:cubicBezTo>
                  <a:cubicBezTo>
                    <a:pt x="332" y="117"/>
                    <a:pt x="354" y="0"/>
                    <a:pt x="324" y="1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1" grpId="0"/>
      <p:bldP spid="23" grpId="0"/>
      <p:bldP spid="14" grpId="0" animBg="1"/>
      <p:bldP spid="1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28760C4-761E-8E4D-9E5B-9EB31AA53A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运行截图</a:t>
            </a:r>
          </a:p>
        </p:txBody>
      </p:sp>
      <p:sp>
        <p:nvSpPr>
          <p:cNvPr id="3" name="等腰三角形 47">
            <a:extLst>
              <a:ext uri="{FF2B5EF4-FFF2-40B4-BE49-F238E27FC236}">
                <a16:creationId xmlns:a16="http://schemas.microsoft.com/office/drawing/2014/main" id="{318D1F49-0036-7342-BADE-E33BFA74DAEE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C9EC92-23F8-624E-814D-755EFAA17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8186" y="-893055"/>
            <a:ext cx="11280371" cy="710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36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7AD6C62-F809-B84B-B1C3-C13C41BCE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34" y="0"/>
            <a:ext cx="846473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271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1743075" y="2309686"/>
            <a:ext cx="1159453" cy="1159453"/>
          </a:xfrm>
          <a:custGeom>
            <a:avLst/>
            <a:gdLst>
              <a:gd name="connsiteX0" fmla="*/ 0 w 1439167"/>
              <a:gd name="connsiteY0" fmla="*/ 719584 h 1439167"/>
              <a:gd name="connsiteX1" fmla="*/ 719584 w 1439167"/>
              <a:gd name="connsiteY1" fmla="*/ 0 h 1439167"/>
              <a:gd name="connsiteX2" fmla="*/ 1439168 w 1439167"/>
              <a:gd name="connsiteY2" fmla="*/ 719584 h 1439167"/>
              <a:gd name="connsiteX3" fmla="*/ 719584 w 1439167"/>
              <a:gd name="connsiteY3" fmla="*/ 1439168 h 1439167"/>
              <a:gd name="connsiteX4" fmla="*/ 0 w 1439167"/>
              <a:gd name="connsiteY4" fmla="*/ 719584 h 143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9167" h="1439167">
                <a:moveTo>
                  <a:pt x="0" y="719584"/>
                </a:moveTo>
                <a:cubicBezTo>
                  <a:pt x="0" y="322169"/>
                  <a:pt x="322169" y="0"/>
                  <a:pt x="719584" y="0"/>
                </a:cubicBezTo>
                <a:cubicBezTo>
                  <a:pt x="1116999" y="0"/>
                  <a:pt x="1439168" y="322169"/>
                  <a:pt x="1439168" y="719584"/>
                </a:cubicBezTo>
                <a:cubicBezTo>
                  <a:pt x="1439168" y="1116999"/>
                  <a:pt x="1116999" y="1439168"/>
                  <a:pt x="719584" y="1439168"/>
                </a:cubicBezTo>
                <a:cubicBezTo>
                  <a:pt x="322169" y="1439168"/>
                  <a:pt x="0" y="1116999"/>
                  <a:pt x="0" y="7195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>
              <a:buNone/>
            </a:pPr>
            <a:r>
              <a:rPr lang="en-US" altLang="zh-CN" sz="1800"/>
              <a:t> </a:t>
            </a:r>
            <a:r>
              <a:rPr lang="zh-CN" altLang="en-US" sz="1800"/>
              <a:t>系统特色</a:t>
            </a:r>
            <a:endParaRPr lang="zh-CN" altLang="en-US" sz="1800"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87222" y="1253833"/>
            <a:ext cx="3271157" cy="3271157"/>
            <a:chOff x="3526104" y="876860"/>
            <a:chExt cx="5124410" cy="5124410"/>
          </a:xfrm>
        </p:grpSpPr>
        <p:sp>
          <p:nvSpPr>
            <p:cNvPr id="8" name="空心弧 7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0800000"/>
                <a:gd name="adj2" fmla="val 162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空心弧 8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5400000"/>
                <a:gd name="adj2" fmla="val 108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空心弧 9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0"/>
                <a:gd name="adj2" fmla="val 54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空心弧 10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6200000"/>
                <a:gd name="adj2" fmla="val 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2" name="组合 11"/>
            <p:cNvGrpSpPr/>
            <p:nvPr/>
          </p:nvGrpSpPr>
          <p:grpSpPr>
            <a:xfrm>
              <a:off x="5452593" y="4729836"/>
              <a:ext cx="1271434" cy="1271434"/>
              <a:chOff x="5147792" y="4934845"/>
              <a:chExt cx="1007417" cy="1007417"/>
            </a:xfrm>
          </p:grpSpPr>
          <p:sp>
            <p:nvSpPr>
              <p:cNvPr id="37" name="任意多边形 36"/>
              <p:cNvSpPr/>
              <p:nvPr/>
            </p:nvSpPr>
            <p:spPr>
              <a:xfrm>
                <a:off x="5147792" y="4934845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8" name="Group 4"/>
              <p:cNvGrpSpPr>
                <a:grpSpLocks noChangeAspect="1"/>
              </p:cNvGrpSpPr>
              <p:nvPr/>
            </p:nvGrpSpPr>
            <p:grpSpPr bwMode="auto">
              <a:xfrm>
                <a:off x="5418313" y="5176357"/>
                <a:ext cx="466374" cy="524392"/>
                <a:chOff x="3313" y="3205"/>
                <a:chExt cx="418" cy="470"/>
              </a:xfrm>
              <a:solidFill>
                <a:schemeClr val="bg1"/>
              </a:solidFill>
            </p:grpSpPr>
            <p:sp>
              <p:nvSpPr>
                <p:cNvPr id="39" name="Freeform 5"/>
                <p:cNvSpPr/>
                <p:nvPr/>
              </p:nvSpPr>
              <p:spPr bwMode="auto">
                <a:xfrm>
                  <a:off x="3392" y="3507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3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3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0" name="Freeform 6"/>
                <p:cNvSpPr/>
                <p:nvPr/>
              </p:nvSpPr>
              <p:spPr bwMode="auto">
                <a:xfrm>
                  <a:off x="3392" y="3442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" name="Freeform 7"/>
                <p:cNvSpPr/>
                <p:nvPr/>
              </p:nvSpPr>
              <p:spPr bwMode="auto">
                <a:xfrm>
                  <a:off x="3392" y="3375"/>
                  <a:ext cx="206" cy="14"/>
                </a:xfrm>
                <a:custGeom>
                  <a:avLst/>
                  <a:gdLst>
                    <a:gd name="T0" fmla="*/ 84 w 86"/>
                    <a:gd name="T1" fmla="*/ 0 h 6"/>
                    <a:gd name="T2" fmla="*/ 3 w 86"/>
                    <a:gd name="T3" fmla="*/ 0 h 6"/>
                    <a:gd name="T4" fmla="*/ 0 w 86"/>
                    <a:gd name="T5" fmla="*/ 3 h 6"/>
                    <a:gd name="T6" fmla="*/ 3 w 86"/>
                    <a:gd name="T7" fmla="*/ 6 h 6"/>
                    <a:gd name="T8" fmla="*/ 84 w 86"/>
                    <a:gd name="T9" fmla="*/ 6 h 6"/>
                    <a:gd name="T10" fmla="*/ 86 w 86"/>
                    <a:gd name="T11" fmla="*/ 3 h 6"/>
                    <a:gd name="T12" fmla="*/ 84 w 86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6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4" y="6"/>
                        <a:pt x="84" y="6"/>
                        <a:pt x="84" y="6"/>
                      </a:cubicBezTo>
                      <a:cubicBezTo>
                        <a:pt x="85" y="6"/>
                        <a:pt x="86" y="5"/>
                        <a:pt x="86" y="3"/>
                      </a:cubicBezTo>
                      <a:cubicBezTo>
                        <a:pt x="86" y="2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2" name="Freeform 8"/>
                <p:cNvSpPr>
                  <a:spLocks noEditPoints="1"/>
                </p:cNvSpPr>
                <p:nvPr/>
              </p:nvSpPr>
              <p:spPr bwMode="auto">
                <a:xfrm>
                  <a:off x="3313" y="3205"/>
                  <a:ext cx="418" cy="470"/>
                </a:xfrm>
                <a:custGeom>
                  <a:avLst/>
                  <a:gdLst>
                    <a:gd name="T0" fmla="*/ 174 w 174"/>
                    <a:gd name="T1" fmla="*/ 25 h 196"/>
                    <a:gd name="T2" fmla="*/ 149 w 174"/>
                    <a:gd name="T3" fmla="*/ 0 h 196"/>
                    <a:gd name="T4" fmla="*/ 25 w 174"/>
                    <a:gd name="T5" fmla="*/ 0 h 196"/>
                    <a:gd name="T6" fmla="*/ 25 w 174"/>
                    <a:gd name="T7" fmla="*/ 0 h 196"/>
                    <a:gd name="T8" fmla="*/ 25 w 174"/>
                    <a:gd name="T9" fmla="*/ 0 h 196"/>
                    <a:gd name="T10" fmla="*/ 0 w 174"/>
                    <a:gd name="T11" fmla="*/ 25 h 196"/>
                    <a:gd name="T12" fmla="*/ 0 w 174"/>
                    <a:gd name="T13" fmla="*/ 169 h 196"/>
                    <a:gd name="T14" fmla="*/ 2 w 174"/>
                    <a:gd name="T15" fmla="*/ 174 h 196"/>
                    <a:gd name="T16" fmla="*/ 22 w 174"/>
                    <a:gd name="T17" fmla="*/ 193 h 196"/>
                    <a:gd name="T18" fmla="*/ 31 w 174"/>
                    <a:gd name="T19" fmla="*/ 193 h 196"/>
                    <a:gd name="T20" fmla="*/ 52 w 174"/>
                    <a:gd name="T21" fmla="*/ 173 h 196"/>
                    <a:gd name="T22" fmla="*/ 73 w 174"/>
                    <a:gd name="T23" fmla="*/ 194 h 196"/>
                    <a:gd name="T24" fmla="*/ 82 w 174"/>
                    <a:gd name="T25" fmla="*/ 194 h 196"/>
                    <a:gd name="T26" fmla="*/ 104 w 174"/>
                    <a:gd name="T27" fmla="*/ 173 h 196"/>
                    <a:gd name="T28" fmla="*/ 125 w 174"/>
                    <a:gd name="T29" fmla="*/ 194 h 196"/>
                    <a:gd name="T30" fmla="*/ 130 w 174"/>
                    <a:gd name="T31" fmla="*/ 196 h 196"/>
                    <a:gd name="T32" fmla="*/ 134 w 174"/>
                    <a:gd name="T33" fmla="*/ 194 h 196"/>
                    <a:gd name="T34" fmla="*/ 153 w 174"/>
                    <a:gd name="T35" fmla="*/ 175 h 196"/>
                    <a:gd name="T36" fmla="*/ 155 w 174"/>
                    <a:gd name="T37" fmla="*/ 170 h 196"/>
                    <a:gd name="T38" fmla="*/ 155 w 174"/>
                    <a:gd name="T39" fmla="*/ 49 h 196"/>
                    <a:gd name="T40" fmla="*/ 174 w 174"/>
                    <a:gd name="T41" fmla="*/ 25 h 196"/>
                    <a:gd name="T42" fmla="*/ 130 w 174"/>
                    <a:gd name="T43" fmla="*/ 180 h 196"/>
                    <a:gd name="T44" fmla="*/ 108 w 174"/>
                    <a:gd name="T45" fmla="*/ 159 h 196"/>
                    <a:gd name="T46" fmla="*/ 99 w 174"/>
                    <a:gd name="T47" fmla="*/ 159 h 196"/>
                    <a:gd name="T48" fmla="*/ 78 w 174"/>
                    <a:gd name="T49" fmla="*/ 180 h 196"/>
                    <a:gd name="T50" fmla="*/ 57 w 174"/>
                    <a:gd name="T51" fmla="*/ 159 h 196"/>
                    <a:gd name="T52" fmla="*/ 47 w 174"/>
                    <a:gd name="T53" fmla="*/ 159 h 196"/>
                    <a:gd name="T54" fmla="*/ 27 w 174"/>
                    <a:gd name="T55" fmla="*/ 179 h 196"/>
                    <a:gd name="T56" fmla="*/ 13 w 174"/>
                    <a:gd name="T57" fmla="*/ 166 h 196"/>
                    <a:gd name="T58" fmla="*/ 13 w 174"/>
                    <a:gd name="T59" fmla="*/ 25 h 196"/>
                    <a:gd name="T60" fmla="*/ 25 w 174"/>
                    <a:gd name="T61" fmla="*/ 14 h 196"/>
                    <a:gd name="T62" fmla="*/ 25 w 174"/>
                    <a:gd name="T63" fmla="*/ 14 h 196"/>
                    <a:gd name="T64" fmla="*/ 25 w 174"/>
                    <a:gd name="T65" fmla="*/ 14 h 196"/>
                    <a:gd name="T66" fmla="*/ 25 w 174"/>
                    <a:gd name="T67" fmla="*/ 14 h 196"/>
                    <a:gd name="T68" fmla="*/ 37 w 174"/>
                    <a:gd name="T69" fmla="*/ 25 h 196"/>
                    <a:gd name="T70" fmla="*/ 25 w 174"/>
                    <a:gd name="T71" fmla="*/ 36 h 196"/>
                    <a:gd name="T72" fmla="*/ 18 w 174"/>
                    <a:gd name="T73" fmla="*/ 43 h 196"/>
                    <a:gd name="T74" fmla="*/ 25 w 174"/>
                    <a:gd name="T75" fmla="*/ 50 h 196"/>
                    <a:gd name="T76" fmla="*/ 142 w 174"/>
                    <a:gd name="T77" fmla="*/ 50 h 196"/>
                    <a:gd name="T78" fmla="*/ 142 w 174"/>
                    <a:gd name="T79" fmla="*/ 168 h 196"/>
                    <a:gd name="T80" fmla="*/ 130 w 174"/>
                    <a:gd name="T81" fmla="*/ 180 h 196"/>
                    <a:gd name="T82" fmla="*/ 149 w 174"/>
                    <a:gd name="T83" fmla="*/ 36 h 196"/>
                    <a:gd name="T84" fmla="*/ 47 w 174"/>
                    <a:gd name="T85" fmla="*/ 36 h 196"/>
                    <a:gd name="T86" fmla="*/ 50 w 174"/>
                    <a:gd name="T87" fmla="*/ 25 h 196"/>
                    <a:gd name="T88" fmla="*/ 47 w 174"/>
                    <a:gd name="T89" fmla="*/ 14 h 196"/>
                    <a:gd name="T90" fmla="*/ 149 w 174"/>
                    <a:gd name="T91" fmla="*/ 14 h 196"/>
                    <a:gd name="T92" fmla="*/ 161 w 174"/>
                    <a:gd name="T93" fmla="*/ 25 h 196"/>
                    <a:gd name="T94" fmla="*/ 149 w 174"/>
                    <a:gd name="T95" fmla="*/ 36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74" h="196">
                      <a:moveTo>
                        <a:pt x="174" y="25"/>
                      </a:moveTo>
                      <a:cubicBezTo>
                        <a:pt x="174" y="11"/>
                        <a:pt x="163" y="0"/>
                        <a:pt x="149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1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5" y="196"/>
                        <a:pt x="29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6" y="196"/>
                        <a:pt x="80" y="196"/>
                        <a:pt x="82" y="194"/>
                      </a:cubicBezTo>
                      <a:cubicBezTo>
                        <a:pt x="104" y="173"/>
                        <a:pt x="104" y="173"/>
                        <a:pt x="104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30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5" y="174"/>
                        <a:pt x="155" y="172"/>
                        <a:pt x="155" y="170"/>
                      </a:cubicBezTo>
                      <a:cubicBezTo>
                        <a:pt x="155" y="49"/>
                        <a:pt x="155" y="49"/>
                        <a:pt x="155" y="49"/>
                      </a:cubicBezTo>
                      <a:cubicBezTo>
                        <a:pt x="166" y="46"/>
                        <a:pt x="174" y="36"/>
                        <a:pt x="174" y="25"/>
                      </a:cubicBezTo>
                      <a:close/>
                      <a:moveTo>
                        <a:pt x="130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6" y="157"/>
                        <a:pt x="102" y="157"/>
                        <a:pt x="99" y="159"/>
                      </a:cubicBezTo>
                      <a:cubicBezTo>
                        <a:pt x="78" y="180"/>
                        <a:pt x="78" y="180"/>
                        <a:pt x="78" y="180"/>
                      </a:cubicBezTo>
                      <a:cubicBezTo>
                        <a:pt x="57" y="159"/>
                        <a:pt x="57" y="159"/>
                        <a:pt x="57" y="159"/>
                      </a:cubicBezTo>
                      <a:cubicBezTo>
                        <a:pt x="54" y="157"/>
                        <a:pt x="50" y="157"/>
                        <a:pt x="47" y="159"/>
                      </a:cubicBezTo>
                      <a:cubicBezTo>
                        <a:pt x="27" y="179"/>
                        <a:pt x="27" y="179"/>
                        <a:pt x="27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25"/>
                        <a:pt x="13" y="25"/>
                        <a:pt x="13" y="25"/>
                      </a:cubicBezTo>
                      <a:cubicBezTo>
                        <a:pt x="13" y="19"/>
                        <a:pt x="18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32" y="14"/>
                        <a:pt x="37" y="19"/>
                        <a:pt x="37" y="25"/>
                      </a:cubicBezTo>
                      <a:cubicBezTo>
                        <a:pt x="37" y="31"/>
                        <a:pt x="32" y="36"/>
                        <a:pt x="25" y="36"/>
                      </a:cubicBezTo>
                      <a:cubicBezTo>
                        <a:pt x="21" y="36"/>
                        <a:pt x="18" y="39"/>
                        <a:pt x="18" y="43"/>
                      </a:cubicBezTo>
                      <a:cubicBezTo>
                        <a:pt x="18" y="47"/>
                        <a:pt x="21" y="50"/>
                        <a:pt x="25" y="50"/>
                      </a:cubicBezTo>
                      <a:cubicBezTo>
                        <a:pt x="142" y="50"/>
                        <a:pt x="142" y="50"/>
                        <a:pt x="142" y="50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30" y="180"/>
                      </a:lnTo>
                      <a:close/>
                      <a:moveTo>
                        <a:pt x="149" y="36"/>
                      </a:moveTo>
                      <a:cubicBezTo>
                        <a:pt x="47" y="36"/>
                        <a:pt x="47" y="36"/>
                        <a:pt x="47" y="36"/>
                      </a:cubicBezTo>
                      <a:cubicBezTo>
                        <a:pt x="49" y="33"/>
                        <a:pt x="50" y="29"/>
                        <a:pt x="50" y="25"/>
                      </a:cubicBezTo>
                      <a:cubicBezTo>
                        <a:pt x="50" y="21"/>
                        <a:pt x="49" y="17"/>
                        <a:pt x="47" y="14"/>
                      </a:cubicBezTo>
                      <a:cubicBezTo>
                        <a:pt x="149" y="14"/>
                        <a:pt x="149" y="14"/>
                        <a:pt x="149" y="14"/>
                      </a:cubicBezTo>
                      <a:cubicBezTo>
                        <a:pt x="155" y="14"/>
                        <a:pt x="161" y="19"/>
                        <a:pt x="161" y="25"/>
                      </a:cubicBezTo>
                      <a:cubicBezTo>
                        <a:pt x="161" y="31"/>
                        <a:pt x="155" y="36"/>
                        <a:pt x="149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3" name="组合 12"/>
            <p:cNvGrpSpPr/>
            <p:nvPr/>
          </p:nvGrpSpPr>
          <p:grpSpPr>
            <a:xfrm>
              <a:off x="3526104" y="2803349"/>
              <a:ext cx="1271434" cy="1271434"/>
              <a:chOff x="3621344" y="3408398"/>
              <a:chExt cx="1007417" cy="1007417"/>
            </a:xfrm>
          </p:grpSpPr>
          <p:sp>
            <p:nvSpPr>
              <p:cNvPr id="30" name="任意多边形 29"/>
              <p:cNvSpPr/>
              <p:nvPr/>
            </p:nvSpPr>
            <p:spPr>
              <a:xfrm>
                <a:off x="3621344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1" name="Group 11"/>
              <p:cNvGrpSpPr>
                <a:grpSpLocks noChangeAspect="1"/>
              </p:cNvGrpSpPr>
              <p:nvPr/>
            </p:nvGrpSpPr>
            <p:grpSpPr bwMode="auto">
              <a:xfrm>
                <a:off x="3916411" y="3654075"/>
                <a:ext cx="417282" cy="524392"/>
                <a:chOff x="2398" y="2256"/>
                <a:chExt cx="374" cy="470"/>
              </a:xfrm>
              <a:solidFill>
                <a:schemeClr val="bg1"/>
              </a:solidFill>
            </p:grpSpPr>
            <p:sp>
              <p:nvSpPr>
                <p:cNvPr id="32" name="Freeform 12"/>
                <p:cNvSpPr/>
                <p:nvPr/>
              </p:nvSpPr>
              <p:spPr bwMode="auto">
                <a:xfrm>
                  <a:off x="2478" y="2558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" name="Freeform 13"/>
                <p:cNvSpPr/>
                <p:nvPr/>
              </p:nvSpPr>
              <p:spPr bwMode="auto">
                <a:xfrm>
                  <a:off x="2478" y="2505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" name="Freeform 14"/>
                <p:cNvSpPr/>
                <p:nvPr/>
              </p:nvSpPr>
              <p:spPr bwMode="auto">
                <a:xfrm>
                  <a:off x="2478" y="2452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" name="Freeform 15"/>
                <p:cNvSpPr/>
                <p:nvPr/>
              </p:nvSpPr>
              <p:spPr bwMode="auto">
                <a:xfrm>
                  <a:off x="2478" y="2402"/>
                  <a:ext cx="101" cy="12"/>
                </a:xfrm>
                <a:custGeom>
                  <a:avLst/>
                  <a:gdLst>
                    <a:gd name="T0" fmla="*/ 2 w 42"/>
                    <a:gd name="T1" fmla="*/ 5 h 5"/>
                    <a:gd name="T2" fmla="*/ 39 w 42"/>
                    <a:gd name="T3" fmla="*/ 5 h 5"/>
                    <a:gd name="T4" fmla="*/ 42 w 42"/>
                    <a:gd name="T5" fmla="*/ 2 h 5"/>
                    <a:gd name="T6" fmla="*/ 39 w 42"/>
                    <a:gd name="T7" fmla="*/ 0 h 5"/>
                    <a:gd name="T8" fmla="*/ 2 w 42"/>
                    <a:gd name="T9" fmla="*/ 0 h 5"/>
                    <a:gd name="T10" fmla="*/ 0 w 42"/>
                    <a:gd name="T11" fmla="*/ 2 h 5"/>
                    <a:gd name="T12" fmla="*/ 2 w 42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5">
                      <a:moveTo>
                        <a:pt x="2" y="5"/>
                      </a:moveTo>
                      <a:cubicBezTo>
                        <a:pt x="39" y="5"/>
                        <a:pt x="39" y="5"/>
                        <a:pt x="39" y="5"/>
                      </a:cubicBezTo>
                      <a:cubicBezTo>
                        <a:pt x="41" y="5"/>
                        <a:pt x="42" y="4"/>
                        <a:pt x="42" y="2"/>
                      </a:cubicBezTo>
                      <a:cubicBezTo>
                        <a:pt x="42" y="1"/>
                        <a:pt x="41" y="0"/>
                        <a:pt x="39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" name="Freeform 16"/>
                <p:cNvSpPr>
                  <a:spLocks noEditPoints="1"/>
                </p:cNvSpPr>
                <p:nvPr/>
              </p:nvSpPr>
              <p:spPr bwMode="auto">
                <a:xfrm>
                  <a:off x="2398" y="2256"/>
                  <a:ext cx="374" cy="470"/>
                </a:xfrm>
                <a:custGeom>
                  <a:avLst/>
                  <a:gdLst>
                    <a:gd name="T0" fmla="*/ 153 w 155"/>
                    <a:gd name="T1" fmla="*/ 31 h 196"/>
                    <a:gd name="T2" fmla="*/ 125 w 155"/>
                    <a:gd name="T3" fmla="*/ 2 h 196"/>
                    <a:gd name="T4" fmla="*/ 120 w 155"/>
                    <a:gd name="T5" fmla="*/ 0 h 196"/>
                    <a:gd name="T6" fmla="*/ 6 w 155"/>
                    <a:gd name="T7" fmla="*/ 0 h 196"/>
                    <a:gd name="T8" fmla="*/ 0 w 155"/>
                    <a:gd name="T9" fmla="*/ 7 h 196"/>
                    <a:gd name="T10" fmla="*/ 0 w 155"/>
                    <a:gd name="T11" fmla="*/ 169 h 196"/>
                    <a:gd name="T12" fmla="*/ 2 w 155"/>
                    <a:gd name="T13" fmla="*/ 174 h 196"/>
                    <a:gd name="T14" fmla="*/ 22 w 155"/>
                    <a:gd name="T15" fmla="*/ 193 h 196"/>
                    <a:gd name="T16" fmla="*/ 31 w 155"/>
                    <a:gd name="T17" fmla="*/ 193 h 196"/>
                    <a:gd name="T18" fmla="*/ 52 w 155"/>
                    <a:gd name="T19" fmla="*/ 173 h 196"/>
                    <a:gd name="T20" fmla="*/ 73 w 155"/>
                    <a:gd name="T21" fmla="*/ 194 h 196"/>
                    <a:gd name="T22" fmla="*/ 82 w 155"/>
                    <a:gd name="T23" fmla="*/ 194 h 196"/>
                    <a:gd name="T24" fmla="*/ 103 w 155"/>
                    <a:gd name="T25" fmla="*/ 173 h 196"/>
                    <a:gd name="T26" fmla="*/ 125 w 155"/>
                    <a:gd name="T27" fmla="*/ 194 h 196"/>
                    <a:gd name="T28" fmla="*/ 129 w 155"/>
                    <a:gd name="T29" fmla="*/ 196 h 196"/>
                    <a:gd name="T30" fmla="*/ 134 w 155"/>
                    <a:gd name="T31" fmla="*/ 194 h 196"/>
                    <a:gd name="T32" fmla="*/ 153 w 155"/>
                    <a:gd name="T33" fmla="*/ 175 h 196"/>
                    <a:gd name="T34" fmla="*/ 155 w 155"/>
                    <a:gd name="T35" fmla="*/ 170 h 196"/>
                    <a:gd name="T36" fmla="*/ 155 w 155"/>
                    <a:gd name="T37" fmla="*/ 35 h 196"/>
                    <a:gd name="T38" fmla="*/ 153 w 155"/>
                    <a:gd name="T39" fmla="*/ 31 h 196"/>
                    <a:gd name="T40" fmla="*/ 129 w 155"/>
                    <a:gd name="T41" fmla="*/ 180 h 196"/>
                    <a:gd name="T42" fmla="*/ 108 w 155"/>
                    <a:gd name="T43" fmla="*/ 159 h 196"/>
                    <a:gd name="T44" fmla="*/ 99 w 155"/>
                    <a:gd name="T45" fmla="*/ 159 h 196"/>
                    <a:gd name="T46" fmla="*/ 77 w 155"/>
                    <a:gd name="T47" fmla="*/ 180 h 196"/>
                    <a:gd name="T48" fmla="*/ 56 w 155"/>
                    <a:gd name="T49" fmla="*/ 159 h 196"/>
                    <a:gd name="T50" fmla="*/ 52 w 155"/>
                    <a:gd name="T51" fmla="*/ 157 h 196"/>
                    <a:gd name="T52" fmla="*/ 47 w 155"/>
                    <a:gd name="T53" fmla="*/ 159 h 196"/>
                    <a:gd name="T54" fmla="*/ 26 w 155"/>
                    <a:gd name="T55" fmla="*/ 179 h 196"/>
                    <a:gd name="T56" fmla="*/ 13 w 155"/>
                    <a:gd name="T57" fmla="*/ 166 h 196"/>
                    <a:gd name="T58" fmla="*/ 13 w 155"/>
                    <a:gd name="T59" fmla="*/ 14 h 196"/>
                    <a:gd name="T60" fmla="*/ 116 w 155"/>
                    <a:gd name="T61" fmla="*/ 14 h 196"/>
                    <a:gd name="T62" fmla="*/ 116 w 155"/>
                    <a:gd name="T63" fmla="*/ 35 h 196"/>
                    <a:gd name="T64" fmla="*/ 120 w 155"/>
                    <a:gd name="T65" fmla="*/ 39 h 196"/>
                    <a:gd name="T66" fmla="*/ 142 w 155"/>
                    <a:gd name="T67" fmla="*/ 39 h 196"/>
                    <a:gd name="T68" fmla="*/ 142 w 155"/>
                    <a:gd name="T69" fmla="*/ 168 h 196"/>
                    <a:gd name="T70" fmla="*/ 129 w 155"/>
                    <a:gd name="T71" fmla="*/ 180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55" h="196">
                      <a:moveTo>
                        <a:pt x="153" y="31"/>
                      </a:moveTo>
                      <a:cubicBezTo>
                        <a:pt x="125" y="2"/>
                        <a:pt x="125" y="2"/>
                        <a:pt x="125" y="2"/>
                      </a:cubicBezTo>
                      <a:cubicBezTo>
                        <a:pt x="123" y="1"/>
                        <a:pt x="122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0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4" y="196"/>
                        <a:pt x="28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5" y="196"/>
                        <a:pt x="80" y="196"/>
                        <a:pt x="82" y="194"/>
                      </a:cubicBezTo>
                      <a:cubicBezTo>
                        <a:pt x="103" y="173"/>
                        <a:pt x="103" y="173"/>
                        <a:pt x="103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29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4" y="174"/>
                        <a:pt x="155" y="172"/>
                        <a:pt x="155" y="17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5" y="32"/>
                        <a:pt x="153" y="31"/>
                      </a:cubicBezTo>
                      <a:close/>
                      <a:moveTo>
                        <a:pt x="129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5" y="157"/>
                        <a:pt x="101" y="157"/>
                        <a:pt x="99" y="159"/>
                      </a:cubicBezTo>
                      <a:cubicBezTo>
                        <a:pt x="77" y="180"/>
                        <a:pt x="77" y="180"/>
                        <a:pt x="77" y="180"/>
                      </a:cubicBezTo>
                      <a:cubicBezTo>
                        <a:pt x="56" y="159"/>
                        <a:pt x="56" y="159"/>
                        <a:pt x="56" y="159"/>
                      </a:cubicBezTo>
                      <a:cubicBezTo>
                        <a:pt x="55" y="158"/>
                        <a:pt x="53" y="157"/>
                        <a:pt x="52" y="157"/>
                      </a:cubicBezTo>
                      <a:cubicBezTo>
                        <a:pt x="50" y="157"/>
                        <a:pt x="48" y="158"/>
                        <a:pt x="47" y="159"/>
                      </a:cubicBezTo>
                      <a:cubicBezTo>
                        <a:pt x="26" y="179"/>
                        <a:pt x="26" y="179"/>
                        <a:pt x="26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29" y="18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4" name="组合 13"/>
            <p:cNvGrpSpPr/>
            <p:nvPr/>
          </p:nvGrpSpPr>
          <p:grpSpPr>
            <a:xfrm>
              <a:off x="5452593" y="876860"/>
              <a:ext cx="1271434" cy="1271434"/>
              <a:chOff x="5147792" y="1881950"/>
              <a:chExt cx="1007417" cy="1007417"/>
            </a:xfrm>
          </p:grpSpPr>
          <p:sp>
            <p:nvSpPr>
              <p:cNvPr id="22" name="任意多边形 21"/>
              <p:cNvSpPr/>
              <p:nvPr/>
            </p:nvSpPr>
            <p:spPr>
              <a:xfrm>
                <a:off x="5147792" y="1881950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3" name="Group 19"/>
              <p:cNvGrpSpPr>
                <a:grpSpLocks noChangeAspect="1"/>
              </p:cNvGrpSpPr>
              <p:nvPr/>
            </p:nvGrpSpPr>
            <p:grpSpPr bwMode="auto">
              <a:xfrm>
                <a:off x="5388004" y="2104695"/>
                <a:ext cx="532201" cy="524391"/>
                <a:chOff x="3869" y="1065"/>
                <a:chExt cx="477" cy="470"/>
              </a:xfrm>
              <a:solidFill>
                <a:schemeClr val="bg1"/>
              </a:solidFill>
            </p:grpSpPr>
            <p:sp>
              <p:nvSpPr>
                <p:cNvPr id="24" name="Freeform 20"/>
                <p:cNvSpPr/>
                <p:nvPr/>
              </p:nvSpPr>
              <p:spPr bwMode="auto">
                <a:xfrm>
                  <a:off x="3936" y="1411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5"/>
                        <a:pt x="88" y="3"/>
                      </a:cubicBezTo>
                      <a:cubicBezTo>
                        <a:pt x="88" y="2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21"/>
                <p:cNvSpPr/>
                <p:nvPr/>
              </p:nvSpPr>
              <p:spPr bwMode="auto">
                <a:xfrm>
                  <a:off x="3936" y="1358"/>
                  <a:ext cx="211" cy="12"/>
                </a:xfrm>
                <a:custGeom>
                  <a:avLst/>
                  <a:gdLst>
                    <a:gd name="T0" fmla="*/ 86 w 88"/>
                    <a:gd name="T1" fmla="*/ 0 h 5"/>
                    <a:gd name="T2" fmla="*/ 3 w 88"/>
                    <a:gd name="T3" fmla="*/ 0 h 5"/>
                    <a:gd name="T4" fmla="*/ 0 w 88"/>
                    <a:gd name="T5" fmla="*/ 3 h 5"/>
                    <a:gd name="T6" fmla="*/ 3 w 88"/>
                    <a:gd name="T7" fmla="*/ 5 h 5"/>
                    <a:gd name="T8" fmla="*/ 86 w 88"/>
                    <a:gd name="T9" fmla="*/ 5 h 5"/>
                    <a:gd name="T10" fmla="*/ 88 w 88"/>
                    <a:gd name="T11" fmla="*/ 3 h 5"/>
                    <a:gd name="T12" fmla="*/ 86 w 8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5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6" y="5"/>
                        <a:pt x="86" y="5"/>
                        <a:pt x="86" y="5"/>
                      </a:cubicBezTo>
                      <a:cubicBezTo>
                        <a:pt x="87" y="5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" name="Freeform 22"/>
                <p:cNvSpPr/>
                <p:nvPr/>
              </p:nvSpPr>
              <p:spPr bwMode="auto">
                <a:xfrm>
                  <a:off x="3936" y="1303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23"/>
                <p:cNvSpPr/>
                <p:nvPr/>
              </p:nvSpPr>
              <p:spPr bwMode="auto">
                <a:xfrm>
                  <a:off x="3936" y="1250"/>
                  <a:ext cx="103" cy="14"/>
                </a:xfrm>
                <a:custGeom>
                  <a:avLst/>
                  <a:gdLst>
                    <a:gd name="T0" fmla="*/ 3 w 43"/>
                    <a:gd name="T1" fmla="*/ 6 h 6"/>
                    <a:gd name="T2" fmla="*/ 41 w 43"/>
                    <a:gd name="T3" fmla="*/ 6 h 6"/>
                    <a:gd name="T4" fmla="*/ 43 w 43"/>
                    <a:gd name="T5" fmla="*/ 3 h 6"/>
                    <a:gd name="T6" fmla="*/ 41 w 43"/>
                    <a:gd name="T7" fmla="*/ 0 h 6"/>
                    <a:gd name="T8" fmla="*/ 3 w 43"/>
                    <a:gd name="T9" fmla="*/ 0 h 6"/>
                    <a:gd name="T10" fmla="*/ 0 w 43"/>
                    <a:gd name="T11" fmla="*/ 3 h 6"/>
                    <a:gd name="T12" fmla="*/ 3 w 43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6">
                      <a:moveTo>
                        <a:pt x="3" y="6"/>
                      </a:moveTo>
                      <a:cubicBezTo>
                        <a:pt x="41" y="6"/>
                        <a:pt x="41" y="6"/>
                        <a:pt x="41" y="6"/>
                      </a:cubicBezTo>
                      <a:cubicBezTo>
                        <a:pt x="42" y="6"/>
                        <a:pt x="43" y="4"/>
                        <a:pt x="43" y="3"/>
                      </a:cubicBezTo>
                      <a:cubicBezTo>
                        <a:pt x="43" y="1"/>
                        <a:pt x="42" y="0"/>
                        <a:pt x="41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" name="Freeform 24"/>
                <p:cNvSpPr>
                  <a:spLocks noEditPoints="1"/>
                </p:cNvSpPr>
                <p:nvPr/>
              </p:nvSpPr>
              <p:spPr bwMode="auto">
                <a:xfrm>
                  <a:off x="3869" y="1065"/>
                  <a:ext cx="345" cy="470"/>
                </a:xfrm>
                <a:custGeom>
                  <a:avLst/>
                  <a:gdLst>
                    <a:gd name="T0" fmla="*/ 116 w 144"/>
                    <a:gd name="T1" fmla="*/ 2 h 196"/>
                    <a:gd name="T2" fmla="*/ 111 w 144"/>
                    <a:gd name="T3" fmla="*/ 0 h 196"/>
                    <a:gd name="T4" fmla="*/ 7 w 144"/>
                    <a:gd name="T5" fmla="*/ 0 h 196"/>
                    <a:gd name="T6" fmla="*/ 0 w 144"/>
                    <a:gd name="T7" fmla="*/ 7 h 196"/>
                    <a:gd name="T8" fmla="*/ 0 w 144"/>
                    <a:gd name="T9" fmla="*/ 189 h 196"/>
                    <a:gd name="T10" fmla="*/ 7 w 144"/>
                    <a:gd name="T11" fmla="*/ 196 h 196"/>
                    <a:gd name="T12" fmla="*/ 138 w 144"/>
                    <a:gd name="T13" fmla="*/ 196 h 196"/>
                    <a:gd name="T14" fmla="*/ 144 w 144"/>
                    <a:gd name="T15" fmla="*/ 189 h 196"/>
                    <a:gd name="T16" fmla="*/ 144 w 144"/>
                    <a:gd name="T17" fmla="*/ 33 h 196"/>
                    <a:gd name="T18" fmla="*/ 142 w 144"/>
                    <a:gd name="T19" fmla="*/ 28 h 196"/>
                    <a:gd name="T20" fmla="*/ 116 w 144"/>
                    <a:gd name="T21" fmla="*/ 2 h 196"/>
                    <a:gd name="T22" fmla="*/ 13 w 144"/>
                    <a:gd name="T23" fmla="*/ 182 h 196"/>
                    <a:gd name="T24" fmla="*/ 13 w 144"/>
                    <a:gd name="T25" fmla="*/ 13 h 196"/>
                    <a:gd name="T26" fmla="*/ 104 w 144"/>
                    <a:gd name="T27" fmla="*/ 13 h 196"/>
                    <a:gd name="T28" fmla="*/ 104 w 144"/>
                    <a:gd name="T29" fmla="*/ 36 h 196"/>
                    <a:gd name="T30" fmla="*/ 108 w 144"/>
                    <a:gd name="T31" fmla="*/ 40 h 196"/>
                    <a:gd name="T32" fmla="*/ 131 w 144"/>
                    <a:gd name="T33" fmla="*/ 40 h 196"/>
                    <a:gd name="T34" fmla="*/ 131 w 144"/>
                    <a:gd name="T35" fmla="*/ 182 h 196"/>
                    <a:gd name="T36" fmla="*/ 13 w 144"/>
                    <a:gd name="T37" fmla="*/ 182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44" h="196">
                      <a:moveTo>
                        <a:pt x="116" y="2"/>
                      </a:moveTo>
                      <a:cubicBezTo>
                        <a:pt x="115" y="1"/>
                        <a:pt x="113" y="0"/>
                        <a:pt x="111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89"/>
                        <a:pt x="0" y="189"/>
                        <a:pt x="0" y="189"/>
                      </a:cubicBezTo>
                      <a:cubicBezTo>
                        <a:pt x="0" y="193"/>
                        <a:pt x="3" y="196"/>
                        <a:pt x="7" y="196"/>
                      </a:cubicBezTo>
                      <a:cubicBezTo>
                        <a:pt x="138" y="196"/>
                        <a:pt x="138" y="196"/>
                        <a:pt x="138" y="196"/>
                      </a:cubicBezTo>
                      <a:cubicBezTo>
                        <a:pt x="141" y="196"/>
                        <a:pt x="144" y="193"/>
                        <a:pt x="144" y="189"/>
                      </a:cubicBezTo>
                      <a:cubicBezTo>
                        <a:pt x="144" y="33"/>
                        <a:pt x="144" y="33"/>
                        <a:pt x="144" y="33"/>
                      </a:cubicBezTo>
                      <a:cubicBezTo>
                        <a:pt x="144" y="31"/>
                        <a:pt x="144" y="29"/>
                        <a:pt x="142" y="28"/>
                      </a:cubicBezTo>
                      <a:lnTo>
                        <a:pt x="116" y="2"/>
                      </a:lnTo>
                      <a:close/>
                      <a:moveTo>
                        <a:pt x="13" y="182"/>
                      </a:moveTo>
                      <a:cubicBezTo>
                        <a:pt x="13" y="13"/>
                        <a:pt x="13" y="13"/>
                        <a:pt x="13" y="13"/>
                      </a:cubicBezTo>
                      <a:cubicBezTo>
                        <a:pt x="104" y="13"/>
                        <a:pt x="104" y="13"/>
                        <a:pt x="104" y="13"/>
                      </a:cubicBezTo>
                      <a:cubicBezTo>
                        <a:pt x="104" y="36"/>
                        <a:pt x="104" y="36"/>
                        <a:pt x="104" y="36"/>
                      </a:cubicBezTo>
                      <a:cubicBezTo>
                        <a:pt x="104" y="38"/>
                        <a:pt x="106" y="40"/>
                        <a:pt x="108" y="40"/>
                      </a:cubicBezTo>
                      <a:cubicBezTo>
                        <a:pt x="131" y="40"/>
                        <a:pt x="131" y="40"/>
                        <a:pt x="131" y="40"/>
                      </a:cubicBezTo>
                      <a:cubicBezTo>
                        <a:pt x="131" y="182"/>
                        <a:pt x="131" y="182"/>
                        <a:pt x="131" y="182"/>
                      </a:cubicBezTo>
                      <a:lnTo>
                        <a:pt x="13" y="18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25"/>
                <p:cNvSpPr>
                  <a:spLocks noEditPoints="1"/>
                </p:cNvSpPr>
                <p:nvPr/>
              </p:nvSpPr>
              <p:spPr bwMode="auto">
                <a:xfrm>
                  <a:off x="4252" y="1087"/>
                  <a:ext cx="94" cy="444"/>
                </a:xfrm>
                <a:custGeom>
                  <a:avLst/>
                  <a:gdLst>
                    <a:gd name="T0" fmla="*/ 35 w 39"/>
                    <a:gd name="T1" fmla="*/ 0 h 185"/>
                    <a:gd name="T2" fmla="*/ 4 w 39"/>
                    <a:gd name="T3" fmla="*/ 0 h 185"/>
                    <a:gd name="T4" fmla="*/ 0 w 39"/>
                    <a:gd name="T5" fmla="*/ 4 h 185"/>
                    <a:gd name="T6" fmla="*/ 0 w 39"/>
                    <a:gd name="T7" fmla="*/ 144 h 185"/>
                    <a:gd name="T8" fmla="*/ 0 w 39"/>
                    <a:gd name="T9" fmla="*/ 146 h 185"/>
                    <a:gd name="T10" fmla="*/ 16 w 39"/>
                    <a:gd name="T11" fmla="*/ 182 h 185"/>
                    <a:gd name="T12" fmla="*/ 20 w 39"/>
                    <a:gd name="T13" fmla="*/ 185 h 185"/>
                    <a:gd name="T14" fmla="*/ 23 w 39"/>
                    <a:gd name="T15" fmla="*/ 182 h 185"/>
                    <a:gd name="T16" fmla="*/ 39 w 39"/>
                    <a:gd name="T17" fmla="*/ 146 h 185"/>
                    <a:gd name="T18" fmla="*/ 39 w 39"/>
                    <a:gd name="T19" fmla="*/ 144 h 185"/>
                    <a:gd name="T20" fmla="*/ 39 w 39"/>
                    <a:gd name="T21" fmla="*/ 4 h 185"/>
                    <a:gd name="T22" fmla="*/ 35 w 39"/>
                    <a:gd name="T23" fmla="*/ 0 h 185"/>
                    <a:gd name="T24" fmla="*/ 31 w 39"/>
                    <a:gd name="T25" fmla="*/ 143 h 185"/>
                    <a:gd name="T26" fmla="*/ 25 w 39"/>
                    <a:gd name="T27" fmla="*/ 157 h 185"/>
                    <a:gd name="T28" fmla="*/ 14 w 39"/>
                    <a:gd name="T29" fmla="*/ 157 h 185"/>
                    <a:gd name="T30" fmla="*/ 8 w 39"/>
                    <a:gd name="T31" fmla="*/ 143 h 185"/>
                    <a:gd name="T32" fmla="*/ 8 w 39"/>
                    <a:gd name="T33" fmla="*/ 8 h 185"/>
                    <a:gd name="T34" fmla="*/ 18 w 39"/>
                    <a:gd name="T35" fmla="*/ 8 h 185"/>
                    <a:gd name="T36" fmla="*/ 18 w 39"/>
                    <a:gd name="T37" fmla="*/ 8 h 185"/>
                    <a:gd name="T38" fmla="*/ 18 w 39"/>
                    <a:gd name="T39" fmla="*/ 137 h 185"/>
                    <a:gd name="T40" fmla="*/ 21 w 39"/>
                    <a:gd name="T41" fmla="*/ 139 h 185"/>
                    <a:gd name="T42" fmla="*/ 24 w 39"/>
                    <a:gd name="T43" fmla="*/ 137 h 185"/>
                    <a:gd name="T44" fmla="*/ 24 w 39"/>
                    <a:gd name="T45" fmla="*/ 8 h 185"/>
                    <a:gd name="T46" fmla="*/ 24 w 39"/>
                    <a:gd name="T47" fmla="*/ 8 h 185"/>
                    <a:gd name="T48" fmla="*/ 31 w 39"/>
                    <a:gd name="T49" fmla="*/ 8 h 185"/>
                    <a:gd name="T50" fmla="*/ 31 w 39"/>
                    <a:gd name="T51" fmla="*/ 14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9" h="185">
                      <a:moveTo>
                        <a:pt x="35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144"/>
                        <a:pt x="0" y="144"/>
                        <a:pt x="0" y="144"/>
                      </a:cubicBezTo>
                      <a:cubicBezTo>
                        <a:pt x="0" y="145"/>
                        <a:pt x="0" y="145"/>
                        <a:pt x="0" y="146"/>
                      </a:cubicBezTo>
                      <a:cubicBezTo>
                        <a:pt x="16" y="182"/>
                        <a:pt x="16" y="182"/>
                        <a:pt x="16" y="182"/>
                      </a:cubicBezTo>
                      <a:cubicBezTo>
                        <a:pt x="17" y="184"/>
                        <a:pt x="18" y="185"/>
                        <a:pt x="20" y="185"/>
                      </a:cubicBezTo>
                      <a:cubicBezTo>
                        <a:pt x="21" y="185"/>
                        <a:pt x="23" y="184"/>
                        <a:pt x="23" y="182"/>
                      </a:cubicBezTo>
                      <a:cubicBezTo>
                        <a:pt x="39" y="146"/>
                        <a:pt x="39" y="146"/>
                        <a:pt x="39" y="146"/>
                      </a:cubicBezTo>
                      <a:cubicBezTo>
                        <a:pt x="39" y="145"/>
                        <a:pt x="39" y="145"/>
                        <a:pt x="39" y="144"/>
                      </a:cubicBezTo>
                      <a:cubicBezTo>
                        <a:pt x="39" y="4"/>
                        <a:pt x="39" y="4"/>
                        <a:pt x="39" y="4"/>
                      </a:cubicBezTo>
                      <a:cubicBezTo>
                        <a:pt x="39" y="1"/>
                        <a:pt x="37" y="0"/>
                        <a:pt x="35" y="0"/>
                      </a:cubicBezTo>
                      <a:close/>
                      <a:moveTo>
                        <a:pt x="31" y="143"/>
                      </a:moveTo>
                      <a:cubicBezTo>
                        <a:pt x="25" y="157"/>
                        <a:pt x="25" y="157"/>
                        <a:pt x="25" y="157"/>
                      </a:cubicBezTo>
                      <a:cubicBezTo>
                        <a:pt x="14" y="157"/>
                        <a:pt x="14" y="157"/>
                        <a:pt x="14" y="157"/>
                      </a:cubicBezTo>
                      <a:cubicBezTo>
                        <a:pt x="8" y="143"/>
                        <a:pt x="8" y="143"/>
                        <a:pt x="8" y="143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137"/>
                        <a:pt x="18" y="137"/>
                        <a:pt x="18" y="137"/>
                      </a:cubicBezTo>
                      <a:cubicBezTo>
                        <a:pt x="18" y="138"/>
                        <a:pt x="19" y="139"/>
                        <a:pt x="21" y="139"/>
                      </a:cubicBezTo>
                      <a:cubicBezTo>
                        <a:pt x="22" y="139"/>
                        <a:pt x="24" y="138"/>
                        <a:pt x="24" y="13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31" y="8"/>
                        <a:pt x="31" y="8"/>
                        <a:pt x="31" y="8"/>
                      </a:cubicBezTo>
                      <a:lnTo>
                        <a:pt x="31" y="14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5" name="组合 14"/>
            <p:cNvGrpSpPr/>
            <p:nvPr/>
          </p:nvGrpSpPr>
          <p:grpSpPr>
            <a:xfrm>
              <a:off x="7379080" y="2803349"/>
              <a:ext cx="1271434" cy="1271434"/>
              <a:chOff x="6674239" y="3408398"/>
              <a:chExt cx="1007417" cy="1007417"/>
            </a:xfrm>
          </p:grpSpPr>
          <p:sp>
            <p:nvSpPr>
              <p:cNvPr id="16" name="任意多边形 15"/>
              <p:cNvSpPr/>
              <p:nvPr/>
            </p:nvSpPr>
            <p:spPr>
              <a:xfrm>
                <a:off x="6674239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7" name="Group 28"/>
              <p:cNvGrpSpPr>
                <a:grpSpLocks noChangeAspect="1"/>
              </p:cNvGrpSpPr>
              <p:nvPr/>
            </p:nvGrpSpPr>
            <p:grpSpPr bwMode="auto">
              <a:xfrm>
                <a:off x="6969306" y="3649352"/>
                <a:ext cx="417282" cy="525508"/>
                <a:chOff x="4401" y="2266"/>
                <a:chExt cx="374" cy="471"/>
              </a:xfrm>
              <a:solidFill>
                <a:schemeClr val="bg1"/>
              </a:solidFill>
            </p:grpSpPr>
            <p:sp>
              <p:nvSpPr>
                <p:cNvPr id="18" name="Freeform 29"/>
                <p:cNvSpPr/>
                <p:nvPr/>
              </p:nvSpPr>
              <p:spPr bwMode="auto">
                <a:xfrm>
                  <a:off x="4538" y="2390"/>
                  <a:ext cx="85" cy="108"/>
                </a:xfrm>
                <a:custGeom>
                  <a:avLst/>
                  <a:gdLst>
                    <a:gd name="T0" fmla="*/ 0 w 35"/>
                    <a:gd name="T1" fmla="*/ 26 h 45"/>
                    <a:gd name="T2" fmla="*/ 3 w 35"/>
                    <a:gd name="T3" fmla="*/ 29 h 45"/>
                    <a:gd name="T4" fmla="*/ 3 w 35"/>
                    <a:gd name="T5" fmla="*/ 29 h 45"/>
                    <a:gd name="T6" fmla="*/ 17 w 35"/>
                    <a:gd name="T7" fmla="*/ 45 h 45"/>
                    <a:gd name="T8" fmla="*/ 32 w 35"/>
                    <a:gd name="T9" fmla="*/ 29 h 45"/>
                    <a:gd name="T10" fmla="*/ 32 w 35"/>
                    <a:gd name="T11" fmla="*/ 29 h 45"/>
                    <a:gd name="T12" fmla="*/ 35 w 35"/>
                    <a:gd name="T13" fmla="*/ 26 h 45"/>
                    <a:gd name="T14" fmla="*/ 33 w 35"/>
                    <a:gd name="T15" fmla="*/ 23 h 45"/>
                    <a:gd name="T16" fmla="*/ 34 w 35"/>
                    <a:gd name="T17" fmla="*/ 17 h 45"/>
                    <a:gd name="T18" fmla="*/ 17 w 35"/>
                    <a:gd name="T19" fmla="*/ 0 h 45"/>
                    <a:gd name="T20" fmla="*/ 1 w 35"/>
                    <a:gd name="T21" fmla="*/ 17 h 45"/>
                    <a:gd name="T22" fmla="*/ 2 w 35"/>
                    <a:gd name="T23" fmla="*/ 23 h 45"/>
                    <a:gd name="T24" fmla="*/ 0 w 35"/>
                    <a:gd name="T25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45">
                      <a:moveTo>
                        <a:pt x="0" y="26"/>
                      </a:moveTo>
                      <a:cubicBezTo>
                        <a:pt x="0" y="28"/>
                        <a:pt x="1" y="29"/>
                        <a:pt x="3" y="29"/>
                      </a:cubicBezTo>
                      <a:cubicBezTo>
                        <a:pt x="3" y="29"/>
                        <a:pt x="3" y="29"/>
                        <a:pt x="3" y="29"/>
                      </a:cubicBezTo>
                      <a:cubicBezTo>
                        <a:pt x="3" y="37"/>
                        <a:pt x="10" y="45"/>
                        <a:pt x="17" y="45"/>
                      </a:cubicBezTo>
                      <a:cubicBezTo>
                        <a:pt x="25" y="45"/>
                        <a:pt x="31" y="37"/>
                        <a:pt x="32" y="29"/>
                      </a:cubicBezTo>
                      <a:cubicBezTo>
                        <a:pt x="32" y="29"/>
                        <a:pt x="32" y="29"/>
                        <a:pt x="32" y="29"/>
                      </a:cubicBezTo>
                      <a:cubicBezTo>
                        <a:pt x="33" y="29"/>
                        <a:pt x="35" y="28"/>
                        <a:pt x="35" y="26"/>
                      </a:cubicBezTo>
                      <a:cubicBezTo>
                        <a:pt x="35" y="25"/>
                        <a:pt x="34" y="24"/>
                        <a:pt x="33" y="23"/>
                      </a:cubicBezTo>
                      <a:cubicBezTo>
                        <a:pt x="34" y="21"/>
                        <a:pt x="34" y="19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ubicBezTo>
                        <a:pt x="8" y="0"/>
                        <a:pt x="1" y="8"/>
                        <a:pt x="1" y="17"/>
                      </a:cubicBezTo>
                      <a:cubicBezTo>
                        <a:pt x="1" y="19"/>
                        <a:pt x="1" y="21"/>
                        <a:pt x="2" y="23"/>
                      </a:cubicBezTo>
                      <a:cubicBezTo>
                        <a:pt x="1" y="24"/>
                        <a:pt x="0" y="25"/>
                        <a:pt x="0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9" name="Freeform 30"/>
                <p:cNvSpPr/>
                <p:nvPr/>
              </p:nvSpPr>
              <p:spPr bwMode="auto">
                <a:xfrm>
                  <a:off x="4490" y="2512"/>
                  <a:ext cx="178" cy="53"/>
                </a:xfrm>
                <a:custGeom>
                  <a:avLst/>
                  <a:gdLst>
                    <a:gd name="T0" fmla="*/ 2 w 74"/>
                    <a:gd name="T1" fmla="*/ 22 h 22"/>
                    <a:gd name="T2" fmla="*/ 73 w 74"/>
                    <a:gd name="T3" fmla="*/ 22 h 22"/>
                    <a:gd name="T4" fmla="*/ 74 w 74"/>
                    <a:gd name="T5" fmla="*/ 21 h 22"/>
                    <a:gd name="T6" fmla="*/ 74 w 74"/>
                    <a:gd name="T7" fmla="*/ 15 h 22"/>
                    <a:gd name="T8" fmla="*/ 74 w 74"/>
                    <a:gd name="T9" fmla="*/ 14 h 22"/>
                    <a:gd name="T10" fmla="*/ 50 w 74"/>
                    <a:gd name="T11" fmla="*/ 0 h 22"/>
                    <a:gd name="T12" fmla="*/ 49 w 74"/>
                    <a:gd name="T13" fmla="*/ 0 h 22"/>
                    <a:gd name="T14" fmla="*/ 48 w 74"/>
                    <a:gd name="T15" fmla="*/ 0 h 22"/>
                    <a:gd name="T16" fmla="*/ 47 w 74"/>
                    <a:gd name="T17" fmla="*/ 0 h 22"/>
                    <a:gd name="T18" fmla="*/ 37 w 74"/>
                    <a:gd name="T19" fmla="*/ 3 h 22"/>
                    <a:gd name="T20" fmla="*/ 27 w 74"/>
                    <a:gd name="T21" fmla="*/ 0 h 22"/>
                    <a:gd name="T22" fmla="*/ 26 w 74"/>
                    <a:gd name="T23" fmla="*/ 0 h 22"/>
                    <a:gd name="T24" fmla="*/ 26 w 74"/>
                    <a:gd name="T25" fmla="*/ 0 h 22"/>
                    <a:gd name="T26" fmla="*/ 25 w 74"/>
                    <a:gd name="T27" fmla="*/ 0 h 22"/>
                    <a:gd name="T28" fmla="*/ 1 w 74"/>
                    <a:gd name="T29" fmla="*/ 14 h 22"/>
                    <a:gd name="T30" fmla="*/ 0 w 74"/>
                    <a:gd name="T31" fmla="*/ 15 h 22"/>
                    <a:gd name="T32" fmla="*/ 0 w 74"/>
                    <a:gd name="T33" fmla="*/ 21 h 22"/>
                    <a:gd name="T34" fmla="*/ 2 w 74"/>
                    <a:gd name="T3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4" h="22">
                      <a:moveTo>
                        <a:pt x="2" y="22"/>
                      </a:moveTo>
                      <a:cubicBezTo>
                        <a:pt x="73" y="22"/>
                        <a:pt x="73" y="22"/>
                        <a:pt x="73" y="22"/>
                      </a:cubicBezTo>
                      <a:cubicBezTo>
                        <a:pt x="73" y="22"/>
                        <a:pt x="74" y="21"/>
                        <a:pt x="74" y="21"/>
                      </a:cubicBezTo>
                      <a:cubicBezTo>
                        <a:pt x="74" y="15"/>
                        <a:pt x="74" y="15"/>
                        <a:pt x="74" y="15"/>
                      </a:cubicBezTo>
                      <a:cubicBezTo>
                        <a:pt x="74" y="15"/>
                        <a:pt x="74" y="14"/>
                        <a:pt x="74" y="14"/>
                      </a:cubicBezTo>
                      <a:cubicBezTo>
                        <a:pt x="67" y="7"/>
                        <a:pt x="59" y="3"/>
                        <a:pt x="50" y="0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48" y="0"/>
                        <a:pt x="48" y="0"/>
                        <a:pt x="47" y="0"/>
                      </a:cubicBezTo>
                      <a:cubicBezTo>
                        <a:pt x="45" y="2"/>
                        <a:pt x="41" y="3"/>
                        <a:pt x="37" y="3"/>
                      </a:cubicBezTo>
                      <a:cubicBezTo>
                        <a:pt x="34" y="3"/>
                        <a:pt x="30" y="2"/>
                        <a:pt x="27" y="0"/>
                      </a:cubicBezTo>
                      <a:cubicBezTo>
                        <a:pt x="27" y="0"/>
                        <a:pt x="27" y="0"/>
                        <a:pt x="26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cubicBezTo>
                        <a:pt x="26" y="0"/>
                        <a:pt x="26" y="0"/>
                        <a:pt x="25" y="0"/>
                      </a:cubicBezTo>
                      <a:cubicBezTo>
                        <a:pt x="16" y="2"/>
                        <a:pt x="8" y="7"/>
                        <a:pt x="1" y="14"/>
                      </a:cubicBezTo>
                      <a:cubicBezTo>
                        <a:pt x="1" y="14"/>
                        <a:pt x="0" y="15"/>
                        <a:pt x="0" y="1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" y="22"/>
                        <a:pt x="2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0" name="Freeform 31"/>
                <p:cNvSpPr/>
                <p:nvPr/>
              </p:nvSpPr>
              <p:spPr bwMode="auto">
                <a:xfrm>
                  <a:off x="4476" y="2613"/>
                  <a:ext cx="207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" name="Freeform 32"/>
                <p:cNvSpPr>
                  <a:spLocks noEditPoints="1"/>
                </p:cNvSpPr>
                <p:nvPr/>
              </p:nvSpPr>
              <p:spPr bwMode="auto">
                <a:xfrm>
                  <a:off x="4401" y="2266"/>
                  <a:ext cx="374" cy="471"/>
                </a:xfrm>
                <a:custGeom>
                  <a:avLst/>
                  <a:gdLst>
                    <a:gd name="T0" fmla="*/ 153 w 155"/>
                    <a:gd name="T1" fmla="*/ 31 h 197"/>
                    <a:gd name="T2" fmla="*/ 124 w 155"/>
                    <a:gd name="T3" fmla="*/ 2 h 197"/>
                    <a:gd name="T4" fmla="*/ 120 w 155"/>
                    <a:gd name="T5" fmla="*/ 0 h 197"/>
                    <a:gd name="T6" fmla="*/ 6 w 155"/>
                    <a:gd name="T7" fmla="*/ 0 h 197"/>
                    <a:gd name="T8" fmla="*/ 0 w 155"/>
                    <a:gd name="T9" fmla="*/ 7 h 197"/>
                    <a:gd name="T10" fmla="*/ 0 w 155"/>
                    <a:gd name="T11" fmla="*/ 190 h 197"/>
                    <a:gd name="T12" fmla="*/ 6 w 155"/>
                    <a:gd name="T13" fmla="*/ 197 h 197"/>
                    <a:gd name="T14" fmla="*/ 148 w 155"/>
                    <a:gd name="T15" fmla="*/ 197 h 197"/>
                    <a:gd name="T16" fmla="*/ 155 w 155"/>
                    <a:gd name="T17" fmla="*/ 190 h 197"/>
                    <a:gd name="T18" fmla="*/ 155 w 155"/>
                    <a:gd name="T19" fmla="*/ 35 h 197"/>
                    <a:gd name="T20" fmla="*/ 153 w 155"/>
                    <a:gd name="T21" fmla="*/ 31 h 197"/>
                    <a:gd name="T22" fmla="*/ 13 w 155"/>
                    <a:gd name="T23" fmla="*/ 183 h 197"/>
                    <a:gd name="T24" fmla="*/ 13 w 155"/>
                    <a:gd name="T25" fmla="*/ 14 h 197"/>
                    <a:gd name="T26" fmla="*/ 116 w 155"/>
                    <a:gd name="T27" fmla="*/ 14 h 197"/>
                    <a:gd name="T28" fmla="*/ 116 w 155"/>
                    <a:gd name="T29" fmla="*/ 35 h 197"/>
                    <a:gd name="T30" fmla="*/ 120 w 155"/>
                    <a:gd name="T31" fmla="*/ 39 h 197"/>
                    <a:gd name="T32" fmla="*/ 142 w 155"/>
                    <a:gd name="T33" fmla="*/ 39 h 197"/>
                    <a:gd name="T34" fmla="*/ 142 w 155"/>
                    <a:gd name="T35" fmla="*/ 183 h 197"/>
                    <a:gd name="T36" fmla="*/ 13 w 155"/>
                    <a:gd name="T37" fmla="*/ 183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55" h="197">
                      <a:moveTo>
                        <a:pt x="153" y="31"/>
                      </a:moveTo>
                      <a:cubicBezTo>
                        <a:pt x="124" y="2"/>
                        <a:pt x="124" y="2"/>
                        <a:pt x="124" y="2"/>
                      </a:cubicBezTo>
                      <a:cubicBezTo>
                        <a:pt x="123" y="1"/>
                        <a:pt x="121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4"/>
                        <a:pt x="3" y="197"/>
                        <a:pt x="6" y="197"/>
                      </a:cubicBezTo>
                      <a:cubicBezTo>
                        <a:pt x="148" y="197"/>
                        <a:pt x="148" y="197"/>
                        <a:pt x="148" y="197"/>
                      </a:cubicBezTo>
                      <a:cubicBezTo>
                        <a:pt x="152" y="197"/>
                        <a:pt x="155" y="194"/>
                        <a:pt x="155" y="19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4" y="32"/>
                        <a:pt x="153" y="31"/>
                      </a:cubicBezTo>
                      <a:close/>
                      <a:moveTo>
                        <a:pt x="13" y="183"/>
                      </a:move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83"/>
                        <a:pt x="142" y="183"/>
                        <a:pt x="142" y="183"/>
                      </a:cubicBezTo>
                      <a:lnTo>
                        <a:pt x="13" y="1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4" name="组合 3"/>
          <p:cNvGrpSpPr/>
          <p:nvPr/>
        </p:nvGrpSpPr>
        <p:grpSpPr>
          <a:xfrm>
            <a:off x="4081525" y="1504277"/>
            <a:ext cx="4269352" cy="2653957"/>
            <a:chOff x="5668728" y="1844184"/>
            <a:chExt cx="5397347" cy="3944853"/>
          </a:xfrm>
        </p:grpSpPr>
        <p:sp>
          <p:nvSpPr>
            <p:cNvPr id="2" name="圆角矩形 1"/>
            <p:cNvSpPr/>
            <p:nvPr/>
          </p:nvSpPr>
          <p:spPr>
            <a:xfrm>
              <a:off x="5668728" y="1844184"/>
              <a:ext cx="5397347" cy="3944853"/>
            </a:xfrm>
            <a:prstGeom prst="roundRect">
              <a:avLst>
                <a:gd name="adj" fmla="val 561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31"/>
            <p:cNvSpPr txBox="1"/>
            <p:nvPr/>
          </p:nvSpPr>
          <p:spPr>
            <a:xfrm>
              <a:off x="5821808" y="1873191"/>
              <a:ext cx="5053953" cy="38318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342900">
                <a:lnSpc>
                  <a:spcPct val="130000"/>
                </a:lnSpc>
              </a:pP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使用了</a:t>
              </a:r>
              <a:r>
                <a:rPr lang="en-US" altLang="zh-CN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MySQL</a:t>
              </a: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数据库进行存储，</a:t>
              </a:r>
              <a:r>
                <a:rPr lang="en-US" altLang="zh-CN" sz="18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Tomcat+Servlet+HTTP</a:t>
              </a: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服务的方法从数据库拉取和提交数据。</a:t>
              </a:r>
              <a:endPara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342900">
                <a:lnSpc>
                  <a:spcPct val="130000"/>
                </a:lnSpc>
              </a:pP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利用</a:t>
              </a:r>
              <a:r>
                <a:rPr lang="en-US" altLang="zh-CN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socket</a:t>
              </a: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网络编程进行通信，发送和接收登记和查询的数据。</a:t>
              </a:r>
            </a:p>
            <a:p>
              <a:pPr indent="342900">
                <a:lnSpc>
                  <a:spcPct val="130000"/>
                </a:lnSpc>
              </a:pP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</a:t>
              </a:r>
              <a:r>
                <a:rPr lang="en-US" altLang="zh-CN" sz="18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cmake</a:t>
              </a: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构建工具</a:t>
              </a:r>
              <a:endPara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342900">
                <a:lnSpc>
                  <a:spcPct val="130000"/>
                </a:lnSpc>
              </a:pP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</a:t>
              </a:r>
              <a:r>
                <a:rPr lang="en-US" altLang="zh-CN" sz="18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git+github</a:t>
              </a: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进行项目管理</a:t>
              </a:r>
            </a:p>
          </p:txBody>
        </p:sp>
      </p:grpSp>
      <p:sp>
        <p:nvSpPr>
          <p:cNvPr id="47" name="矩形 46"/>
          <p:cNvSpPr>
            <a:spLocks noChangeArrowheads="1"/>
          </p:cNvSpPr>
          <p:nvPr/>
        </p:nvSpPr>
        <p:spPr bwMode="auto">
          <a:xfrm>
            <a:off x="476188" y="177842"/>
            <a:ext cx="201041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六、系统特色</a:t>
            </a:r>
          </a:p>
        </p:txBody>
      </p:sp>
      <p:sp>
        <p:nvSpPr>
          <p:cNvPr id="48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47" grpId="0"/>
      <p:bldP spid="48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3093991" y="1973577"/>
            <a:ext cx="5839485" cy="83756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5000" b="1" dirty="0">
                <a:solidFill>
                  <a:srgbClr val="071F65"/>
                </a:solidFill>
                <a:latin typeface="+mj-ea"/>
                <a:ea typeface="+mj-ea"/>
              </a:rPr>
              <a:t>THANKS</a:t>
            </a: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2542581" y="2900164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chemeClr val="accent1"/>
          </a:solidFill>
          <a:ln w="5" cap="flat">
            <a:solidFill>
              <a:srgbClr val="24211D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6"/>
          <p:cNvSpPr>
            <a:spLocks noEditPoints="1"/>
          </p:cNvSpPr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7" name="图片 6" descr="杭电校徽.jpg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390" y="0"/>
            <a:ext cx="1197610" cy="1203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1" grpId="0" animBg="1"/>
      <p:bldP spid="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873141" y="466830"/>
            <a:ext cx="1146310" cy="1146310"/>
            <a:chOff x="1602769" y="143838"/>
            <a:chExt cx="1331936" cy="1331936"/>
          </a:xfrm>
        </p:grpSpPr>
        <p:sp>
          <p:nvSpPr>
            <p:cNvPr id="4" name="椭圆 3"/>
            <p:cNvSpPr/>
            <p:nvPr/>
          </p:nvSpPr>
          <p:spPr>
            <a:xfrm>
              <a:off x="1602769" y="143838"/>
              <a:ext cx="1331936" cy="1331936"/>
            </a:xfrm>
            <a:prstGeom prst="ellipse">
              <a:avLst/>
            </a:prstGeom>
            <a:ln w="165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1679041" y="396413"/>
              <a:ext cx="11893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7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638153" y="937949"/>
              <a:ext cx="1263808" cy="3039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Freeform 5"/>
          <p:cNvSpPr/>
          <p:nvPr/>
        </p:nvSpPr>
        <p:spPr bwMode="auto">
          <a:xfrm>
            <a:off x="2382" y="2262776"/>
            <a:ext cx="9141619" cy="1084926"/>
          </a:xfrm>
          <a:custGeom>
            <a:avLst/>
            <a:gdLst>
              <a:gd name="T0" fmla="*/ 0 w 2601"/>
              <a:gd name="T1" fmla="*/ 139 h 306"/>
              <a:gd name="T2" fmla="*/ 647 w 2601"/>
              <a:gd name="T3" fmla="*/ 304 h 306"/>
              <a:gd name="T4" fmla="*/ 1863 w 2601"/>
              <a:gd name="T5" fmla="*/ 11 h 306"/>
              <a:gd name="T6" fmla="*/ 2601 w 2601"/>
              <a:gd name="T7" fmla="*/ 25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01" h="306">
                <a:moveTo>
                  <a:pt x="0" y="139"/>
                </a:moveTo>
                <a:cubicBezTo>
                  <a:pt x="0" y="139"/>
                  <a:pt x="179" y="301"/>
                  <a:pt x="647" y="304"/>
                </a:cubicBezTo>
                <a:cubicBezTo>
                  <a:pt x="1090" y="306"/>
                  <a:pt x="1474" y="0"/>
                  <a:pt x="1863" y="11"/>
                </a:cubicBezTo>
                <a:cubicBezTo>
                  <a:pt x="2253" y="21"/>
                  <a:pt x="2601" y="259"/>
                  <a:pt x="2601" y="259"/>
                </a:cubicBezTo>
              </a:path>
            </a:pathLst>
          </a:custGeom>
          <a:noFill/>
          <a:ln w="22225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44" name="矩形 30"/>
          <p:cNvSpPr>
            <a:spLocks noChangeArrowheads="1"/>
          </p:cNvSpPr>
          <p:nvPr/>
        </p:nvSpPr>
        <p:spPr bwMode="auto">
          <a:xfrm>
            <a:off x="216535" y="3702050"/>
            <a:ext cx="121412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已实现功能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45" name="矩形 68"/>
          <p:cNvSpPr>
            <a:spLocks noChangeArrowheads="1"/>
          </p:cNvSpPr>
          <p:nvPr/>
        </p:nvSpPr>
        <p:spPr bwMode="auto">
          <a:xfrm>
            <a:off x="4444007" y="1612670"/>
            <a:ext cx="1569182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系统总体流程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46" name="矩形 64"/>
          <p:cNvSpPr>
            <a:spLocks noChangeArrowheads="1"/>
          </p:cNvSpPr>
          <p:nvPr/>
        </p:nvSpPr>
        <p:spPr bwMode="auto">
          <a:xfrm>
            <a:off x="1484147" y="2393655"/>
            <a:ext cx="1551601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人员分工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47" name="矩形 66"/>
          <p:cNvSpPr>
            <a:spLocks noChangeArrowheads="1"/>
          </p:cNvSpPr>
          <p:nvPr/>
        </p:nvSpPr>
        <p:spPr bwMode="auto">
          <a:xfrm>
            <a:off x="2695155" y="3602643"/>
            <a:ext cx="2025184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系统模块结构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09608" y="2737739"/>
            <a:ext cx="749673" cy="751323"/>
            <a:chOff x="3437020" y="1033173"/>
            <a:chExt cx="863676" cy="865577"/>
          </a:xfrm>
        </p:grpSpPr>
        <p:sp>
          <p:nvSpPr>
            <p:cNvPr id="49" name="椭圆 18"/>
            <p:cNvSpPr>
              <a:spLocks noChangeArrowheads="1"/>
            </p:cNvSpPr>
            <p:nvPr/>
          </p:nvSpPr>
          <p:spPr bwMode="auto">
            <a:xfrm>
              <a:off x="3437020" y="1033173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pic>
          <p:nvPicPr>
            <p:cNvPr id="50" name="图片 49"/>
            <p:cNvPicPr>
              <a:picLocks noChangeAspect="1"/>
            </p:cNvPicPr>
            <p:nvPr/>
          </p:nvPicPr>
          <p:blipFill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7275" y="1169757"/>
              <a:ext cx="552644" cy="566109"/>
            </a:xfrm>
            <a:prstGeom prst="rect">
              <a:avLst/>
            </a:prstGeom>
          </p:spPr>
        </p:pic>
      </p:grpSp>
      <p:sp>
        <p:nvSpPr>
          <p:cNvPr id="51" name="矩形 68"/>
          <p:cNvSpPr>
            <a:spLocks noChangeArrowheads="1"/>
          </p:cNvSpPr>
          <p:nvPr/>
        </p:nvSpPr>
        <p:spPr bwMode="auto">
          <a:xfrm>
            <a:off x="5874192" y="2985767"/>
            <a:ext cx="198866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系统主要数据结构</a:t>
            </a:r>
            <a:endParaRPr lang="zh-CN" altLang="en-US" sz="1500" b="1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881243" y="2963540"/>
            <a:ext cx="749673" cy="751323"/>
            <a:chOff x="3437020" y="2074814"/>
            <a:chExt cx="863676" cy="865577"/>
          </a:xfrm>
        </p:grpSpPr>
        <p:sp>
          <p:nvSpPr>
            <p:cNvPr id="53" name="椭圆 19"/>
            <p:cNvSpPr>
              <a:spLocks noChangeArrowheads="1"/>
            </p:cNvSpPr>
            <p:nvPr/>
          </p:nvSpPr>
          <p:spPr bwMode="auto">
            <a:xfrm>
              <a:off x="3437020" y="2074814"/>
              <a:ext cx="863676" cy="8655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pic>
          <p:nvPicPr>
            <p:cNvPr id="54" name="图片 53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6360" y="2243692"/>
              <a:ext cx="553608" cy="567096"/>
            </a:xfrm>
            <a:prstGeom prst="rect">
              <a:avLst/>
            </a:prstGeom>
          </p:spPr>
        </p:pic>
      </p:grpSp>
      <p:grpSp>
        <p:nvGrpSpPr>
          <p:cNvPr id="55" name="组合 54"/>
          <p:cNvGrpSpPr/>
          <p:nvPr/>
        </p:nvGrpSpPr>
        <p:grpSpPr>
          <a:xfrm>
            <a:off x="3332334" y="2655396"/>
            <a:ext cx="749673" cy="749944"/>
            <a:chOff x="3437020" y="3157655"/>
            <a:chExt cx="863676" cy="863988"/>
          </a:xfrm>
        </p:grpSpPr>
        <p:sp>
          <p:nvSpPr>
            <p:cNvPr id="56" name="椭圆 20"/>
            <p:cNvSpPr>
              <a:spLocks noChangeArrowheads="1"/>
            </p:cNvSpPr>
            <p:nvPr/>
          </p:nvSpPr>
          <p:spPr bwMode="auto">
            <a:xfrm>
              <a:off x="3437020" y="3157655"/>
              <a:ext cx="863676" cy="863988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3603965" y="3301680"/>
              <a:ext cx="519264" cy="531742"/>
              <a:chOff x="9901114" y="2870043"/>
              <a:chExt cx="1094967" cy="1121279"/>
            </a:xfrm>
          </p:grpSpPr>
          <p:sp>
            <p:nvSpPr>
              <p:cNvPr id="58" name="Freeform 5"/>
              <p:cNvSpPr/>
              <p:nvPr/>
            </p:nvSpPr>
            <p:spPr bwMode="auto">
              <a:xfrm>
                <a:off x="10585467" y="2870043"/>
                <a:ext cx="234963" cy="800500"/>
              </a:xfrm>
              <a:custGeom>
                <a:avLst/>
                <a:gdLst>
                  <a:gd name="T0" fmla="*/ 2 w 43"/>
                  <a:gd name="T1" fmla="*/ 115 h 115"/>
                  <a:gd name="T2" fmla="*/ 3 w 43"/>
                  <a:gd name="T3" fmla="*/ 115 h 115"/>
                  <a:gd name="T4" fmla="*/ 3 w 43"/>
                  <a:gd name="T5" fmla="*/ 115 h 115"/>
                  <a:gd name="T6" fmla="*/ 3 w 43"/>
                  <a:gd name="T7" fmla="*/ 115 h 115"/>
                  <a:gd name="T8" fmla="*/ 4 w 43"/>
                  <a:gd name="T9" fmla="*/ 115 h 115"/>
                  <a:gd name="T10" fmla="*/ 4 w 43"/>
                  <a:gd name="T11" fmla="*/ 115 h 115"/>
                  <a:gd name="T12" fmla="*/ 5 w 43"/>
                  <a:gd name="T13" fmla="*/ 114 h 115"/>
                  <a:gd name="T14" fmla="*/ 22 w 43"/>
                  <a:gd name="T15" fmla="*/ 98 h 115"/>
                  <a:gd name="T16" fmla="*/ 38 w 43"/>
                  <a:gd name="T17" fmla="*/ 114 h 115"/>
                  <a:gd name="T18" fmla="*/ 39 w 43"/>
                  <a:gd name="T19" fmla="*/ 115 h 115"/>
                  <a:gd name="T20" fmla="*/ 39 w 43"/>
                  <a:gd name="T21" fmla="*/ 115 h 115"/>
                  <a:gd name="T22" fmla="*/ 40 w 43"/>
                  <a:gd name="T23" fmla="*/ 115 h 115"/>
                  <a:gd name="T24" fmla="*/ 40 w 43"/>
                  <a:gd name="T25" fmla="*/ 115 h 115"/>
                  <a:gd name="T26" fmla="*/ 40 w 43"/>
                  <a:gd name="T27" fmla="*/ 115 h 115"/>
                  <a:gd name="T28" fmla="*/ 41 w 43"/>
                  <a:gd name="T29" fmla="*/ 115 h 115"/>
                  <a:gd name="T30" fmla="*/ 42 w 43"/>
                  <a:gd name="T31" fmla="*/ 114 h 115"/>
                  <a:gd name="T32" fmla="*/ 43 w 43"/>
                  <a:gd name="T33" fmla="*/ 112 h 115"/>
                  <a:gd name="T34" fmla="*/ 43 w 43"/>
                  <a:gd name="T35" fmla="*/ 27 h 115"/>
                  <a:gd name="T36" fmla="*/ 43 w 43"/>
                  <a:gd name="T37" fmla="*/ 13 h 115"/>
                  <a:gd name="T38" fmla="*/ 43 w 43"/>
                  <a:gd name="T39" fmla="*/ 3 h 115"/>
                  <a:gd name="T40" fmla="*/ 42 w 43"/>
                  <a:gd name="T41" fmla="*/ 1 h 115"/>
                  <a:gd name="T42" fmla="*/ 40 w 43"/>
                  <a:gd name="T43" fmla="*/ 0 h 115"/>
                  <a:gd name="T44" fmla="*/ 3 w 43"/>
                  <a:gd name="T45" fmla="*/ 0 h 115"/>
                  <a:gd name="T46" fmla="*/ 3 w 43"/>
                  <a:gd name="T47" fmla="*/ 0 h 115"/>
                  <a:gd name="T48" fmla="*/ 2 w 43"/>
                  <a:gd name="T49" fmla="*/ 1 h 115"/>
                  <a:gd name="T50" fmla="*/ 2 w 43"/>
                  <a:gd name="T51" fmla="*/ 1 h 115"/>
                  <a:gd name="T52" fmla="*/ 0 w 43"/>
                  <a:gd name="T53" fmla="*/ 3 h 115"/>
                  <a:gd name="T54" fmla="*/ 0 w 43"/>
                  <a:gd name="T55" fmla="*/ 13 h 115"/>
                  <a:gd name="T56" fmla="*/ 0 w 43"/>
                  <a:gd name="T57" fmla="*/ 27 h 115"/>
                  <a:gd name="T58" fmla="*/ 0 w 43"/>
                  <a:gd name="T59" fmla="*/ 112 h 115"/>
                  <a:gd name="T60" fmla="*/ 2 w 43"/>
                  <a:gd name="T61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3" h="115">
                    <a:moveTo>
                      <a:pt x="2" y="115"/>
                    </a:moveTo>
                    <a:cubicBezTo>
                      <a:pt x="2" y="115"/>
                      <a:pt x="2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3" y="115"/>
                      <a:pt x="4" y="115"/>
                      <a:pt x="4" y="115"/>
                    </a:cubicBezTo>
                    <a:cubicBezTo>
                      <a:pt x="4" y="115"/>
                      <a:pt x="4" y="115"/>
                      <a:pt x="4" y="115"/>
                    </a:cubicBezTo>
                    <a:cubicBezTo>
                      <a:pt x="4" y="115"/>
                      <a:pt x="5" y="114"/>
                      <a:pt x="5" y="114"/>
                    </a:cubicBezTo>
                    <a:cubicBezTo>
                      <a:pt x="22" y="98"/>
                      <a:pt x="22" y="98"/>
                      <a:pt x="22" y="98"/>
                    </a:cubicBezTo>
                    <a:cubicBezTo>
                      <a:pt x="38" y="114"/>
                      <a:pt x="38" y="114"/>
                      <a:pt x="38" y="114"/>
                    </a:cubicBezTo>
                    <a:cubicBezTo>
                      <a:pt x="38" y="114"/>
                      <a:pt x="39" y="115"/>
                      <a:pt x="39" y="115"/>
                    </a:cubicBezTo>
                    <a:cubicBezTo>
                      <a:pt x="39" y="115"/>
                      <a:pt x="39" y="115"/>
                      <a:pt x="39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41" y="115"/>
                      <a:pt x="41" y="115"/>
                      <a:pt x="41" y="115"/>
                    </a:cubicBezTo>
                    <a:cubicBezTo>
                      <a:pt x="42" y="115"/>
                      <a:pt x="42" y="114"/>
                      <a:pt x="42" y="114"/>
                    </a:cubicBezTo>
                    <a:cubicBezTo>
                      <a:pt x="43" y="114"/>
                      <a:pt x="43" y="113"/>
                      <a:pt x="43" y="112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3" y="3"/>
                      <a:pt x="43" y="2"/>
                      <a:pt x="42" y="1"/>
                    </a:cubicBezTo>
                    <a:cubicBezTo>
                      <a:pt x="42" y="1"/>
                      <a:pt x="41" y="0"/>
                      <a:pt x="4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113"/>
                      <a:pt x="1" y="114"/>
                      <a:pt x="2" y="115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9" name="Freeform 6"/>
              <p:cNvSpPr/>
              <p:nvPr/>
            </p:nvSpPr>
            <p:spPr bwMode="auto">
              <a:xfrm>
                <a:off x="10044830" y="3280407"/>
                <a:ext cx="289711" cy="34679"/>
              </a:xfrm>
              <a:custGeom>
                <a:avLst/>
                <a:gdLst>
                  <a:gd name="T0" fmla="*/ 0 w 53"/>
                  <a:gd name="T1" fmla="*/ 3 h 5"/>
                  <a:gd name="T2" fmla="*/ 3 w 53"/>
                  <a:gd name="T3" fmla="*/ 5 h 5"/>
                  <a:gd name="T4" fmla="*/ 50 w 53"/>
                  <a:gd name="T5" fmla="*/ 5 h 5"/>
                  <a:gd name="T6" fmla="*/ 53 w 53"/>
                  <a:gd name="T7" fmla="*/ 3 h 5"/>
                  <a:gd name="T8" fmla="*/ 50 w 53"/>
                  <a:gd name="T9" fmla="*/ 0 h 5"/>
                  <a:gd name="T10" fmla="*/ 3 w 53"/>
                  <a:gd name="T11" fmla="*/ 0 h 5"/>
                  <a:gd name="T12" fmla="*/ 0 w 53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0" y="3"/>
                    </a:move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3"/>
                    </a:cubicBezTo>
                    <a:cubicBezTo>
                      <a:pt x="53" y="1"/>
                      <a:pt x="52" y="0"/>
                      <a:pt x="5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0" name="Freeform 7"/>
              <p:cNvSpPr/>
              <p:nvPr/>
            </p:nvSpPr>
            <p:spPr bwMode="auto">
              <a:xfrm>
                <a:off x="10044830" y="3442241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1" name="Freeform 8"/>
              <p:cNvSpPr/>
              <p:nvPr/>
            </p:nvSpPr>
            <p:spPr bwMode="auto">
              <a:xfrm>
                <a:off x="10044830" y="3601186"/>
                <a:ext cx="289711" cy="34679"/>
              </a:xfrm>
              <a:custGeom>
                <a:avLst/>
                <a:gdLst>
                  <a:gd name="T0" fmla="*/ 50 w 53"/>
                  <a:gd name="T1" fmla="*/ 0 h 5"/>
                  <a:gd name="T2" fmla="*/ 3 w 53"/>
                  <a:gd name="T3" fmla="*/ 0 h 5"/>
                  <a:gd name="T4" fmla="*/ 0 w 53"/>
                  <a:gd name="T5" fmla="*/ 2 h 5"/>
                  <a:gd name="T6" fmla="*/ 3 w 53"/>
                  <a:gd name="T7" fmla="*/ 5 h 5"/>
                  <a:gd name="T8" fmla="*/ 50 w 53"/>
                  <a:gd name="T9" fmla="*/ 5 h 5"/>
                  <a:gd name="T10" fmla="*/ 53 w 53"/>
                  <a:gd name="T11" fmla="*/ 2 h 5"/>
                  <a:gd name="T12" fmla="*/ 50 w 5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5">
                    <a:moveTo>
                      <a:pt x="5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2" y="5"/>
                      <a:pt x="53" y="4"/>
                      <a:pt x="53" y="2"/>
                    </a:cubicBezTo>
                    <a:cubicBezTo>
                      <a:pt x="53" y="1"/>
                      <a:pt x="52" y="0"/>
                      <a:pt x="50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2" name="Freeform 9"/>
              <p:cNvSpPr>
                <a:spLocks noEditPoints="1"/>
              </p:cNvSpPr>
              <p:nvPr/>
            </p:nvSpPr>
            <p:spPr bwMode="auto">
              <a:xfrm>
                <a:off x="9901114" y="2953851"/>
                <a:ext cx="1094967" cy="1037471"/>
              </a:xfrm>
              <a:custGeom>
                <a:avLst/>
                <a:gdLst>
                  <a:gd name="T0" fmla="*/ 177 w 200"/>
                  <a:gd name="T1" fmla="*/ 3 h 149"/>
                  <a:gd name="T2" fmla="*/ 177 w 200"/>
                  <a:gd name="T3" fmla="*/ 17 h 149"/>
                  <a:gd name="T4" fmla="*/ 186 w 200"/>
                  <a:gd name="T5" fmla="*/ 21 h 149"/>
                  <a:gd name="T6" fmla="*/ 186 w 200"/>
                  <a:gd name="T7" fmla="*/ 134 h 149"/>
                  <a:gd name="T8" fmla="*/ 107 w 200"/>
                  <a:gd name="T9" fmla="*/ 134 h 149"/>
                  <a:gd name="T10" fmla="*/ 107 w 200"/>
                  <a:gd name="T11" fmla="*/ 21 h 149"/>
                  <a:gd name="T12" fmla="*/ 117 w 200"/>
                  <a:gd name="T13" fmla="*/ 17 h 149"/>
                  <a:gd name="T14" fmla="*/ 117 w 200"/>
                  <a:gd name="T15" fmla="*/ 3 h 149"/>
                  <a:gd name="T16" fmla="*/ 100 w 200"/>
                  <a:gd name="T17" fmla="*/ 9 h 149"/>
                  <a:gd name="T18" fmla="*/ 53 w 200"/>
                  <a:gd name="T19" fmla="*/ 0 h 149"/>
                  <a:gd name="T20" fmla="*/ 0 w 200"/>
                  <a:gd name="T21" fmla="*/ 20 h 149"/>
                  <a:gd name="T22" fmla="*/ 0 w 200"/>
                  <a:gd name="T23" fmla="*/ 142 h 149"/>
                  <a:gd name="T24" fmla="*/ 2 w 200"/>
                  <a:gd name="T25" fmla="*/ 147 h 149"/>
                  <a:gd name="T26" fmla="*/ 8 w 200"/>
                  <a:gd name="T27" fmla="*/ 149 h 149"/>
                  <a:gd name="T28" fmla="*/ 53 w 200"/>
                  <a:gd name="T29" fmla="*/ 145 h 149"/>
                  <a:gd name="T30" fmla="*/ 99 w 200"/>
                  <a:gd name="T31" fmla="*/ 149 h 149"/>
                  <a:gd name="T32" fmla="*/ 99 w 200"/>
                  <a:gd name="T33" fmla="*/ 149 h 149"/>
                  <a:gd name="T34" fmla="*/ 100 w 200"/>
                  <a:gd name="T35" fmla="*/ 149 h 149"/>
                  <a:gd name="T36" fmla="*/ 100 w 200"/>
                  <a:gd name="T37" fmla="*/ 149 h 149"/>
                  <a:gd name="T38" fmla="*/ 101 w 200"/>
                  <a:gd name="T39" fmla="*/ 149 h 149"/>
                  <a:gd name="T40" fmla="*/ 101 w 200"/>
                  <a:gd name="T41" fmla="*/ 149 h 149"/>
                  <a:gd name="T42" fmla="*/ 146 w 200"/>
                  <a:gd name="T43" fmla="*/ 145 h 149"/>
                  <a:gd name="T44" fmla="*/ 192 w 200"/>
                  <a:gd name="T45" fmla="*/ 149 h 149"/>
                  <a:gd name="T46" fmla="*/ 193 w 200"/>
                  <a:gd name="T47" fmla="*/ 149 h 149"/>
                  <a:gd name="T48" fmla="*/ 197 w 200"/>
                  <a:gd name="T49" fmla="*/ 147 h 149"/>
                  <a:gd name="T50" fmla="*/ 200 w 200"/>
                  <a:gd name="T51" fmla="*/ 142 h 149"/>
                  <a:gd name="T52" fmla="*/ 200 w 200"/>
                  <a:gd name="T53" fmla="*/ 20 h 149"/>
                  <a:gd name="T54" fmla="*/ 177 w 200"/>
                  <a:gd name="T55" fmla="*/ 3 h 149"/>
                  <a:gd name="T56" fmla="*/ 93 w 200"/>
                  <a:gd name="T57" fmla="*/ 134 h 149"/>
                  <a:gd name="T58" fmla="*/ 53 w 200"/>
                  <a:gd name="T59" fmla="*/ 131 h 149"/>
                  <a:gd name="T60" fmla="*/ 14 w 200"/>
                  <a:gd name="T61" fmla="*/ 134 h 149"/>
                  <a:gd name="T62" fmla="*/ 14 w 200"/>
                  <a:gd name="T63" fmla="*/ 21 h 149"/>
                  <a:gd name="T64" fmla="*/ 53 w 200"/>
                  <a:gd name="T65" fmla="*/ 14 h 149"/>
                  <a:gd name="T66" fmla="*/ 93 w 200"/>
                  <a:gd name="T67" fmla="*/ 21 h 149"/>
                  <a:gd name="T68" fmla="*/ 93 w 200"/>
                  <a:gd name="T69" fmla="*/ 13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0" h="149">
                    <a:moveTo>
                      <a:pt x="177" y="3"/>
                    </a:moveTo>
                    <a:cubicBezTo>
                      <a:pt x="177" y="17"/>
                      <a:pt x="177" y="17"/>
                      <a:pt x="177" y="17"/>
                    </a:cubicBezTo>
                    <a:cubicBezTo>
                      <a:pt x="181" y="18"/>
                      <a:pt x="185" y="20"/>
                      <a:pt x="186" y="21"/>
                    </a:cubicBezTo>
                    <a:cubicBezTo>
                      <a:pt x="186" y="134"/>
                      <a:pt x="186" y="134"/>
                      <a:pt x="186" y="134"/>
                    </a:cubicBezTo>
                    <a:cubicBezTo>
                      <a:pt x="161" y="130"/>
                      <a:pt x="131" y="130"/>
                      <a:pt x="107" y="134"/>
                    </a:cubicBezTo>
                    <a:cubicBezTo>
                      <a:pt x="107" y="21"/>
                      <a:pt x="107" y="21"/>
                      <a:pt x="107" y="21"/>
                    </a:cubicBezTo>
                    <a:cubicBezTo>
                      <a:pt x="108" y="20"/>
                      <a:pt x="111" y="18"/>
                      <a:pt x="117" y="17"/>
                    </a:cubicBezTo>
                    <a:cubicBezTo>
                      <a:pt x="117" y="3"/>
                      <a:pt x="117" y="3"/>
                      <a:pt x="117" y="3"/>
                    </a:cubicBezTo>
                    <a:cubicBezTo>
                      <a:pt x="110" y="4"/>
                      <a:pt x="104" y="6"/>
                      <a:pt x="100" y="9"/>
                    </a:cubicBezTo>
                    <a:cubicBezTo>
                      <a:pt x="90" y="2"/>
                      <a:pt x="70" y="0"/>
                      <a:pt x="53" y="0"/>
                    </a:cubicBezTo>
                    <a:cubicBezTo>
                      <a:pt x="29" y="0"/>
                      <a:pt x="0" y="5"/>
                      <a:pt x="0" y="20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4"/>
                      <a:pt x="1" y="146"/>
                      <a:pt x="2" y="147"/>
                    </a:cubicBezTo>
                    <a:cubicBezTo>
                      <a:pt x="4" y="148"/>
                      <a:pt x="6" y="149"/>
                      <a:pt x="8" y="149"/>
                    </a:cubicBezTo>
                    <a:cubicBezTo>
                      <a:pt x="22" y="146"/>
                      <a:pt x="37" y="145"/>
                      <a:pt x="53" y="145"/>
                    </a:cubicBezTo>
                    <a:cubicBezTo>
                      <a:pt x="69" y="145"/>
                      <a:pt x="85" y="146"/>
                      <a:pt x="99" y="149"/>
                    </a:cubicBezTo>
                    <a:cubicBezTo>
                      <a:pt x="99" y="149"/>
                      <a:pt x="99" y="149"/>
                      <a:pt x="99" y="149"/>
                    </a:cubicBezTo>
                    <a:cubicBezTo>
                      <a:pt x="99" y="149"/>
                      <a:pt x="99" y="149"/>
                      <a:pt x="100" y="149"/>
                    </a:cubicBezTo>
                    <a:cubicBezTo>
                      <a:pt x="100" y="149"/>
                      <a:pt x="100" y="149"/>
                      <a:pt x="100" y="149"/>
                    </a:cubicBezTo>
                    <a:cubicBezTo>
                      <a:pt x="100" y="149"/>
                      <a:pt x="100" y="149"/>
                      <a:pt x="101" y="149"/>
                    </a:cubicBezTo>
                    <a:cubicBezTo>
                      <a:pt x="101" y="149"/>
                      <a:pt x="101" y="149"/>
                      <a:pt x="101" y="149"/>
                    </a:cubicBezTo>
                    <a:cubicBezTo>
                      <a:pt x="115" y="146"/>
                      <a:pt x="130" y="145"/>
                      <a:pt x="146" y="145"/>
                    </a:cubicBezTo>
                    <a:cubicBezTo>
                      <a:pt x="162" y="145"/>
                      <a:pt x="178" y="146"/>
                      <a:pt x="192" y="149"/>
                    </a:cubicBezTo>
                    <a:cubicBezTo>
                      <a:pt x="192" y="149"/>
                      <a:pt x="192" y="149"/>
                      <a:pt x="193" y="149"/>
                    </a:cubicBezTo>
                    <a:cubicBezTo>
                      <a:pt x="194" y="149"/>
                      <a:pt x="196" y="148"/>
                      <a:pt x="197" y="147"/>
                    </a:cubicBezTo>
                    <a:cubicBezTo>
                      <a:pt x="199" y="146"/>
                      <a:pt x="200" y="144"/>
                      <a:pt x="200" y="142"/>
                    </a:cubicBezTo>
                    <a:cubicBezTo>
                      <a:pt x="200" y="20"/>
                      <a:pt x="200" y="20"/>
                      <a:pt x="200" y="20"/>
                    </a:cubicBezTo>
                    <a:cubicBezTo>
                      <a:pt x="200" y="11"/>
                      <a:pt x="190" y="6"/>
                      <a:pt x="177" y="3"/>
                    </a:cubicBezTo>
                    <a:close/>
                    <a:moveTo>
                      <a:pt x="93" y="134"/>
                    </a:moveTo>
                    <a:cubicBezTo>
                      <a:pt x="80" y="132"/>
                      <a:pt x="67" y="131"/>
                      <a:pt x="53" y="131"/>
                    </a:cubicBezTo>
                    <a:cubicBezTo>
                      <a:pt x="40" y="131"/>
                      <a:pt x="26" y="132"/>
                      <a:pt x="14" y="134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6" y="18"/>
                      <a:pt x="30" y="14"/>
                      <a:pt x="53" y="14"/>
                    </a:cubicBezTo>
                    <a:cubicBezTo>
                      <a:pt x="76" y="14"/>
                      <a:pt x="90" y="18"/>
                      <a:pt x="93" y="21"/>
                    </a:cubicBezTo>
                    <a:lnTo>
                      <a:pt x="93" y="13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prstClr val="black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3" name="组合 62"/>
          <p:cNvGrpSpPr/>
          <p:nvPr/>
        </p:nvGrpSpPr>
        <p:grpSpPr>
          <a:xfrm>
            <a:off x="4856597" y="2234727"/>
            <a:ext cx="749673" cy="751322"/>
            <a:chOff x="3437020" y="4201727"/>
            <a:chExt cx="863676" cy="865576"/>
          </a:xfrm>
        </p:grpSpPr>
        <p:sp>
          <p:nvSpPr>
            <p:cNvPr id="64" name="椭圆 21"/>
            <p:cNvSpPr>
              <a:spLocks noChangeArrowheads="1"/>
            </p:cNvSpPr>
            <p:nvPr/>
          </p:nvSpPr>
          <p:spPr bwMode="auto">
            <a:xfrm>
              <a:off x="3437020" y="4201727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grpSp>
          <p:nvGrpSpPr>
            <p:cNvPr id="65" name="Group 4"/>
            <p:cNvGrpSpPr>
              <a:grpSpLocks noChangeAspect="1"/>
            </p:cNvGrpSpPr>
            <p:nvPr/>
          </p:nvGrpSpPr>
          <p:grpSpPr bwMode="auto">
            <a:xfrm>
              <a:off x="3626902" y="4339091"/>
              <a:ext cx="476560" cy="578496"/>
              <a:chOff x="2694" y="1931"/>
              <a:chExt cx="374" cy="454"/>
            </a:xfrm>
            <a:solidFill>
              <a:schemeClr val="bg1"/>
            </a:solidFill>
          </p:grpSpPr>
          <p:sp>
            <p:nvSpPr>
              <p:cNvPr id="66" name="Freeform 5"/>
              <p:cNvSpPr>
                <a:spLocks noEditPoints="1"/>
              </p:cNvSpPr>
              <p:nvPr/>
            </p:nvSpPr>
            <p:spPr bwMode="auto">
              <a:xfrm>
                <a:off x="2694" y="1931"/>
                <a:ext cx="374" cy="454"/>
              </a:xfrm>
              <a:custGeom>
                <a:avLst/>
                <a:gdLst>
                  <a:gd name="T0" fmla="*/ 127 w 155"/>
                  <a:gd name="T1" fmla="*/ 7 h 189"/>
                  <a:gd name="T2" fmla="*/ 124 w 155"/>
                  <a:gd name="T3" fmla="*/ 0 h 189"/>
                  <a:gd name="T4" fmla="*/ 122 w 155"/>
                  <a:gd name="T5" fmla="*/ 7 h 189"/>
                  <a:gd name="T6" fmla="*/ 96 w 155"/>
                  <a:gd name="T7" fmla="*/ 3 h 189"/>
                  <a:gd name="T8" fmla="*/ 90 w 155"/>
                  <a:gd name="T9" fmla="*/ 3 h 189"/>
                  <a:gd name="T10" fmla="*/ 64 w 155"/>
                  <a:gd name="T11" fmla="*/ 7 h 189"/>
                  <a:gd name="T12" fmla="*/ 62 w 155"/>
                  <a:gd name="T13" fmla="*/ 0 h 189"/>
                  <a:gd name="T14" fmla="*/ 59 w 155"/>
                  <a:gd name="T15" fmla="*/ 7 h 189"/>
                  <a:gd name="T16" fmla="*/ 33 w 155"/>
                  <a:gd name="T17" fmla="*/ 3 h 189"/>
                  <a:gd name="T18" fmla="*/ 27 w 155"/>
                  <a:gd name="T19" fmla="*/ 3 h 189"/>
                  <a:gd name="T20" fmla="*/ 7 w 155"/>
                  <a:gd name="T21" fmla="*/ 7 h 189"/>
                  <a:gd name="T22" fmla="*/ 0 w 155"/>
                  <a:gd name="T23" fmla="*/ 182 h 189"/>
                  <a:gd name="T24" fmla="*/ 148 w 155"/>
                  <a:gd name="T25" fmla="*/ 189 h 189"/>
                  <a:gd name="T26" fmla="*/ 155 w 155"/>
                  <a:gd name="T27" fmla="*/ 13 h 189"/>
                  <a:gd name="T28" fmla="*/ 124 w 155"/>
                  <a:gd name="T29" fmla="*/ 40 h 189"/>
                  <a:gd name="T30" fmla="*/ 127 w 155"/>
                  <a:gd name="T31" fmla="*/ 31 h 189"/>
                  <a:gd name="T32" fmla="*/ 124 w 155"/>
                  <a:gd name="T33" fmla="*/ 44 h 189"/>
                  <a:gd name="T34" fmla="*/ 122 w 155"/>
                  <a:gd name="T35" fmla="*/ 31 h 189"/>
                  <a:gd name="T36" fmla="*/ 124 w 155"/>
                  <a:gd name="T37" fmla="*/ 40 h 189"/>
                  <a:gd name="T38" fmla="*/ 96 w 155"/>
                  <a:gd name="T39" fmla="*/ 37 h 189"/>
                  <a:gd name="T40" fmla="*/ 100 w 155"/>
                  <a:gd name="T41" fmla="*/ 37 h 189"/>
                  <a:gd name="T42" fmla="*/ 86 w 155"/>
                  <a:gd name="T43" fmla="*/ 37 h 189"/>
                  <a:gd name="T44" fmla="*/ 90 w 155"/>
                  <a:gd name="T45" fmla="*/ 37 h 189"/>
                  <a:gd name="T46" fmla="*/ 62 w 155"/>
                  <a:gd name="T47" fmla="*/ 40 h 189"/>
                  <a:gd name="T48" fmla="*/ 64 w 155"/>
                  <a:gd name="T49" fmla="*/ 31 h 189"/>
                  <a:gd name="T50" fmla="*/ 62 w 155"/>
                  <a:gd name="T51" fmla="*/ 44 h 189"/>
                  <a:gd name="T52" fmla="*/ 59 w 155"/>
                  <a:gd name="T53" fmla="*/ 31 h 189"/>
                  <a:gd name="T54" fmla="*/ 62 w 155"/>
                  <a:gd name="T55" fmla="*/ 40 h 189"/>
                  <a:gd name="T56" fmla="*/ 33 w 155"/>
                  <a:gd name="T57" fmla="*/ 37 h 189"/>
                  <a:gd name="T58" fmla="*/ 37 w 155"/>
                  <a:gd name="T59" fmla="*/ 37 h 189"/>
                  <a:gd name="T60" fmla="*/ 23 w 155"/>
                  <a:gd name="T61" fmla="*/ 37 h 189"/>
                  <a:gd name="T62" fmla="*/ 27 w 155"/>
                  <a:gd name="T63" fmla="*/ 37 h 189"/>
                  <a:gd name="T64" fmla="*/ 141 w 155"/>
                  <a:gd name="T65" fmla="*/ 175 h 189"/>
                  <a:gd name="T66" fmla="*/ 14 w 155"/>
                  <a:gd name="T67" fmla="*/ 20 h 189"/>
                  <a:gd name="T68" fmla="*/ 27 w 155"/>
                  <a:gd name="T69" fmla="*/ 25 h 189"/>
                  <a:gd name="T70" fmla="*/ 30 w 155"/>
                  <a:gd name="T71" fmla="*/ 50 h 189"/>
                  <a:gd name="T72" fmla="*/ 33 w 155"/>
                  <a:gd name="T73" fmla="*/ 25 h 189"/>
                  <a:gd name="T74" fmla="*/ 59 w 155"/>
                  <a:gd name="T75" fmla="*/ 20 h 189"/>
                  <a:gd name="T76" fmla="*/ 49 w 155"/>
                  <a:gd name="T77" fmla="*/ 37 h 189"/>
                  <a:gd name="T78" fmla="*/ 74 w 155"/>
                  <a:gd name="T79" fmla="*/ 37 h 189"/>
                  <a:gd name="T80" fmla="*/ 64 w 155"/>
                  <a:gd name="T81" fmla="*/ 20 h 189"/>
                  <a:gd name="T82" fmla="*/ 90 w 155"/>
                  <a:gd name="T83" fmla="*/ 25 h 189"/>
                  <a:gd name="T84" fmla="*/ 93 w 155"/>
                  <a:gd name="T85" fmla="*/ 50 h 189"/>
                  <a:gd name="T86" fmla="*/ 96 w 155"/>
                  <a:gd name="T87" fmla="*/ 25 h 189"/>
                  <a:gd name="T88" fmla="*/ 122 w 155"/>
                  <a:gd name="T89" fmla="*/ 20 h 189"/>
                  <a:gd name="T90" fmla="*/ 112 w 155"/>
                  <a:gd name="T91" fmla="*/ 37 h 189"/>
                  <a:gd name="T92" fmla="*/ 137 w 155"/>
                  <a:gd name="T93" fmla="*/ 37 h 189"/>
                  <a:gd name="T94" fmla="*/ 127 w 155"/>
                  <a:gd name="T95" fmla="*/ 20 h 189"/>
                  <a:gd name="T96" fmla="*/ 141 w 155"/>
                  <a:gd name="T97" fmla="*/ 17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55" h="189">
                    <a:moveTo>
                      <a:pt x="148" y="7"/>
                    </a:moveTo>
                    <a:cubicBezTo>
                      <a:pt x="127" y="7"/>
                      <a:pt x="127" y="7"/>
                      <a:pt x="127" y="7"/>
                    </a:cubicBezTo>
                    <a:cubicBezTo>
                      <a:pt x="127" y="3"/>
                      <a:pt x="127" y="3"/>
                      <a:pt x="127" y="3"/>
                    </a:cubicBezTo>
                    <a:cubicBezTo>
                      <a:pt x="127" y="1"/>
                      <a:pt x="126" y="0"/>
                      <a:pt x="124" y="0"/>
                    </a:cubicBezTo>
                    <a:cubicBezTo>
                      <a:pt x="123" y="0"/>
                      <a:pt x="122" y="1"/>
                      <a:pt x="122" y="3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6" y="1"/>
                      <a:pt x="94" y="0"/>
                      <a:pt x="93" y="0"/>
                    </a:cubicBezTo>
                    <a:cubicBezTo>
                      <a:pt x="91" y="0"/>
                      <a:pt x="90" y="1"/>
                      <a:pt x="90" y="3"/>
                    </a:cubicBezTo>
                    <a:cubicBezTo>
                      <a:pt x="90" y="7"/>
                      <a:pt x="90" y="7"/>
                      <a:pt x="90" y="7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4" y="1"/>
                      <a:pt x="63" y="0"/>
                      <a:pt x="62" y="0"/>
                    </a:cubicBezTo>
                    <a:cubicBezTo>
                      <a:pt x="60" y="0"/>
                      <a:pt x="59" y="1"/>
                      <a:pt x="59" y="3"/>
                    </a:cubicBezTo>
                    <a:cubicBezTo>
                      <a:pt x="59" y="7"/>
                      <a:pt x="59" y="7"/>
                      <a:pt x="59" y="7"/>
                    </a:cubicBezTo>
                    <a:cubicBezTo>
                      <a:pt x="33" y="7"/>
                      <a:pt x="33" y="7"/>
                      <a:pt x="33" y="7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1"/>
                      <a:pt x="32" y="0"/>
                      <a:pt x="30" y="0"/>
                    </a:cubicBezTo>
                    <a:cubicBezTo>
                      <a:pt x="29" y="0"/>
                      <a:pt x="27" y="1"/>
                      <a:pt x="27" y="3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3" y="7"/>
                      <a:pt x="0" y="10"/>
                      <a:pt x="0" y="13"/>
                    </a:cubicBezTo>
                    <a:cubicBezTo>
                      <a:pt x="0" y="182"/>
                      <a:pt x="0" y="182"/>
                      <a:pt x="0" y="182"/>
                    </a:cubicBezTo>
                    <a:cubicBezTo>
                      <a:pt x="0" y="186"/>
                      <a:pt x="3" y="189"/>
                      <a:pt x="7" y="189"/>
                    </a:cubicBezTo>
                    <a:cubicBezTo>
                      <a:pt x="148" y="189"/>
                      <a:pt x="148" y="189"/>
                      <a:pt x="148" y="189"/>
                    </a:cubicBezTo>
                    <a:cubicBezTo>
                      <a:pt x="152" y="189"/>
                      <a:pt x="155" y="186"/>
                      <a:pt x="155" y="182"/>
                    </a:cubicBezTo>
                    <a:cubicBezTo>
                      <a:pt x="155" y="13"/>
                      <a:pt x="155" y="13"/>
                      <a:pt x="155" y="13"/>
                    </a:cubicBezTo>
                    <a:cubicBezTo>
                      <a:pt x="155" y="10"/>
                      <a:pt x="152" y="7"/>
                      <a:pt x="148" y="7"/>
                    </a:cubicBezTo>
                    <a:close/>
                    <a:moveTo>
                      <a:pt x="124" y="40"/>
                    </a:moveTo>
                    <a:cubicBezTo>
                      <a:pt x="126" y="40"/>
                      <a:pt x="127" y="39"/>
                      <a:pt x="127" y="37"/>
                    </a:cubicBezTo>
                    <a:cubicBezTo>
                      <a:pt x="127" y="31"/>
                      <a:pt x="127" y="31"/>
                      <a:pt x="127" y="31"/>
                    </a:cubicBezTo>
                    <a:cubicBezTo>
                      <a:pt x="130" y="32"/>
                      <a:pt x="131" y="35"/>
                      <a:pt x="131" y="37"/>
                    </a:cubicBezTo>
                    <a:cubicBezTo>
                      <a:pt x="131" y="41"/>
                      <a:pt x="128" y="44"/>
                      <a:pt x="124" y="44"/>
                    </a:cubicBezTo>
                    <a:cubicBezTo>
                      <a:pt x="120" y="44"/>
                      <a:pt x="117" y="41"/>
                      <a:pt x="117" y="37"/>
                    </a:cubicBezTo>
                    <a:cubicBezTo>
                      <a:pt x="117" y="34"/>
                      <a:pt x="119" y="32"/>
                      <a:pt x="122" y="31"/>
                    </a:cubicBezTo>
                    <a:cubicBezTo>
                      <a:pt x="122" y="37"/>
                      <a:pt x="122" y="37"/>
                      <a:pt x="122" y="37"/>
                    </a:cubicBezTo>
                    <a:cubicBezTo>
                      <a:pt x="122" y="39"/>
                      <a:pt x="123" y="40"/>
                      <a:pt x="124" y="40"/>
                    </a:cubicBezTo>
                    <a:close/>
                    <a:moveTo>
                      <a:pt x="93" y="40"/>
                    </a:moveTo>
                    <a:cubicBezTo>
                      <a:pt x="94" y="40"/>
                      <a:pt x="96" y="39"/>
                      <a:pt x="96" y="37"/>
                    </a:cubicBezTo>
                    <a:cubicBezTo>
                      <a:pt x="96" y="31"/>
                      <a:pt x="96" y="31"/>
                      <a:pt x="96" y="31"/>
                    </a:cubicBezTo>
                    <a:cubicBezTo>
                      <a:pt x="98" y="32"/>
                      <a:pt x="100" y="35"/>
                      <a:pt x="100" y="37"/>
                    </a:cubicBezTo>
                    <a:cubicBezTo>
                      <a:pt x="100" y="41"/>
                      <a:pt x="97" y="44"/>
                      <a:pt x="93" y="44"/>
                    </a:cubicBezTo>
                    <a:cubicBezTo>
                      <a:pt x="89" y="44"/>
                      <a:pt x="86" y="41"/>
                      <a:pt x="86" y="37"/>
                    </a:cubicBezTo>
                    <a:cubicBezTo>
                      <a:pt x="86" y="34"/>
                      <a:pt x="88" y="32"/>
                      <a:pt x="90" y="31"/>
                    </a:cubicBezTo>
                    <a:cubicBezTo>
                      <a:pt x="90" y="37"/>
                      <a:pt x="90" y="37"/>
                      <a:pt x="90" y="37"/>
                    </a:cubicBezTo>
                    <a:cubicBezTo>
                      <a:pt x="90" y="39"/>
                      <a:pt x="91" y="40"/>
                      <a:pt x="93" y="40"/>
                    </a:cubicBezTo>
                    <a:close/>
                    <a:moveTo>
                      <a:pt x="62" y="40"/>
                    </a:moveTo>
                    <a:cubicBezTo>
                      <a:pt x="63" y="40"/>
                      <a:pt x="64" y="39"/>
                      <a:pt x="64" y="37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7" y="32"/>
                      <a:pt x="69" y="35"/>
                      <a:pt x="69" y="37"/>
                    </a:cubicBezTo>
                    <a:cubicBezTo>
                      <a:pt x="69" y="41"/>
                      <a:pt x="65" y="44"/>
                      <a:pt x="62" y="44"/>
                    </a:cubicBezTo>
                    <a:cubicBezTo>
                      <a:pt x="58" y="44"/>
                      <a:pt x="54" y="41"/>
                      <a:pt x="54" y="37"/>
                    </a:cubicBezTo>
                    <a:cubicBezTo>
                      <a:pt x="54" y="34"/>
                      <a:pt x="56" y="32"/>
                      <a:pt x="59" y="31"/>
                    </a:cubicBezTo>
                    <a:cubicBezTo>
                      <a:pt x="59" y="37"/>
                      <a:pt x="59" y="37"/>
                      <a:pt x="59" y="37"/>
                    </a:cubicBezTo>
                    <a:cubicBezTo>
                      <a:pt x="59" y="39"/>
                      <a:pt x="60" y="40"/>
                      <a:pt x="62" y="40"/>
                    </a:cubicBezTo>
                    <a:close/>
                    <a:moveTo>
                      <a:pt x="30" y="40"/>
                    </a:moveTo>
                    <a:cubicBezTo>
                      <a:pt x="32" y="40"/>
                      <a:pt x="33" y="39"/>
                      <a:pt x="33" y="37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5" y="32"/>
                      <a:pt x="37" y="35"/>
                      <a:pt x="37" y="37"/>
                    </a:cubicBezTo>
                    <a:cubicBezTo>
                      <a:pt x="37" y="41"/>
                      <a:pt x="34" y="44"/>
                      <a:pt x="30" y="44"/>
                    </a:cubicBezTo>
                    <a:cubicBezTo>
                      <a:pt x="26" y="44"/>
                      <a:pt x="23" y="41"/>
                      <a:pt x="23" y="37"/>
                    </a:cubicBezTo>
                    <a:cubicBezTo>
                      <a:pt x="23" y="34"/>
                      <a:pt x="25" y="32"/>
                      <a:pt x="27" y="31"/>
                    </a:cubicBezTo>
                    <a:cubicBezTo>
                      <a:pt x="27" y="37"/>
                      <a:pt x="27" y="37"/>
                      <a:pt x="27" y="37"/>
                    </a:cubicBezTo>
                    <a:cubicBezTo>
                      <a:pt x="27" y="39"/>
                      <a:pt x="29" y="40"/>
                      <a:pt x="30" y="40"/>
                    </a:cubicBezTo>
                    <a:close/>
                    <a:moveTo>
                      <a:pt x="141" y="175"/>
                    </a:moveTo>
                    <a:cubicBezTo>
                      <a:pt x="14" y="175"/>
                      <a:pt x="14" y="175"/>
                      <a:pt x="14" y="175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2" y="26"/>
                      <a:pt x="18" y="31"/>
                      <a:pt x="18" y="37"/>
                    </a:cubicBezTo>
                    <a:cubicBezTo>
                      <a:pt x="18" y="44"/>
                      <a:pt x="23" y="50"/>
                      <a:pt x="30" y="50"/>
                    </a:cubicBezTo>
                    <a:cubicBezTo>
                      <a:pt x="37" y="50"/>
                      <a:pt x="43" y="44"/>
                      <a:pt x="43" y="37"/>
                    </a:cubicBezTo>
                    <a:cubicBezTo>
                      <a:pt x="43" y="31"/>
                      <a:pt x="39" y="26"/>
                      <a:pt x="33" y="25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53" y="26"/>
                      <a:pt x="49" y="31"/>
                      <a:pt x="49" y="37"/>
                    </a:cubicBezTo>
                    <a:cubicBezTo>
                      <a:pt x="49" y="44"/>
                      <a:pt x="55" y="50"/>
                      <a:pt x="62" y="50"/>
                    </a:cubicBezTo>
                    <a:cubicBezTo>
                      <a:pt x="68" y="50"/>
                      <a:pt x="74" y="44"/>
                      <a:pt x="74" y="37"/>
                    </a:cubicBezTo>
                    <a:cubicBezTo>
                      <a:pt x="74" y="31"/>
                      <a:pt x="70" y="26"/>
                      <a:pt x="64" y="25"/>
                    </a:cubicBezTo>
                    <a:cubicBezTo>
                      <a:pt x="64" y="20"/>
                      <a:pt x="64" y="20"/>
                      <a:pt x="64" y="20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0" y="25"/>
                      <a:pt x="90" y="25"/>
                      <a:pt x="90" y="25"/>
                    </a:cubicBezTo>
                    <a:cubicBezTo>
                      <a:pt x="85" y="26"/>
                      <a:pt x="80" y="31"/>
                      <a:pt x="80" y="37"/>
                    </a:cubicBezTo>
                    <a:cubicBezTo>
                      <a:pt x="80" y="44"/>
                      <a:pt x="86" y="50"/>
                      <a:pt x="93" y="50"/>
                    </a:cubicBezTo>
                    <a:cubicBezTo>
                      <a:pt x="100" y="50"/>
                      <a:pt x="105" y="44"/>
                      <a:pt x="105" y="37"/>
                    </a:cubicBezTo>
                    <a:cubicBezTo>
                      <a:pt x="105" y="31"/>
                      <a:pt x="101" y="26"/>
                      <a:pt x="96" y="25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122" y="20"/>
                      <a:pt x="122" y="20"/>
                      <a:pt x="122" y="20"/>
                    </a:cubicBezTo>
                    <a:cubicBezTo>
                      <a:pt x="122" y="25"/>
                      <a:pt x="122" y="25"/>
                      <a:pt x="122" y="25"/>
                    </a:cubicBezTo>
                    <a:cubicBezTo>
                      <a:pt x="116" y="26"/>
                      <a:pt x="112" y="31"/>
                      <a:pt x="112" y="37"/>
                    </a:cubicBezTo>
                    <a:cubicBezTo>
                      <a:pt x="112" y="44"/>
                      <a:pt x="117" y="50"/>
                      <a:pt x="124" y="50"/>
                    </a:cubicBezTo>
                    <a:cubicBezTo>
                      <a:pt x="131" y="50"/>
                      <a:pt x="137" y="44"/>
                      <a:pt x="137" y="37"/>
                    </a:cubicBezTo>
                    <a:cubicBezTo>
                      <a:pt x="137" y="31"/>
                      <a:pt x="133" y="26"/>
                      <a:pt x="127" y="25"/>
                    </a:cubicBezTo>
                    <a:cubicBezTo>
                      <a:pt x="127" y="20"/>
                      <a:pt x="127" y="20"/>
                      <a:pt x="127" y="20"/>
                    </a:cubicBezTo>
                    <a:cubicBezTo>
                      <a:pt x="141" y="20"/>
                      <a:pt x="141" y="20"/>
                      <a:pt x="141" y="20"/>
                    </a:cubicBezTo>
                    <a:lnTo>
                      <a:pt x="141" y="1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7" name="Freeform 6"/>
              <p:cNvSpPr/>
              <p:nvPr/>
            </p:nvSpPr>
            <p:spPr bwMode="auto">
              <a:xfrm>
                <a:off x="2820" y="2272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8" name="Freeform 7"/>
              <p:cNvSpPr/>
              <p:nvPr/>
            </p:nvSpPr>
            <p:spPr bwMode="auto">
              <a:xfrm>
                <a:off x="2820" y="2190"/>
                <a:ext cx="181" cy="14"/>
              </a:xfrm>
              <a:custGeom>
                <a:avLst/>
                <a:gdLst>
                  <a:gd name="T0" fmla="*/ 73 w 75"/>
                  <a:gd name="T1" fmla="*/ 0 h 6"/>
                  <a:gd name="T2" fmla="*/ 2 w 75"/>
                  <a:gd name="T3" fmla="*/ 0 h 6"/>
                  <a:gd name="T4" fmla="*/ 0 w 75"/>
                  <a:gd name="T5" fmla="*/ 3 h 6"/>
                  <a:gd name="T6" fmla="*/ 2 w 75"/>
                  <a:gd name="T7" fmla="*/ 6 h 6"/>
                  <a:gd name="T8" fmla="*/ 73 w 75"/>
                  <a:gd name="T9" fmla="*/ 6 h 6"/>
                  <a:gd name="T10" fmla="*/ 75 w 75"/>
                  <a:gd name="T11" fmla="*/ 3 h 6"/>
                  <a:gd name="T12" fmla="*/ 73 w 75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6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73" y="6"/>
                      <a:pt x="73" y="6"/>
                      <a:pt x="73" y="6"/>
                    </a:cubicBezTo>
                    <a:cubicBezTo>
                      <a:pt x="74" y="6"/>
                      <a:pt x="75" y="5"/>
                      <a:pt x="75" y="3"/>
                    </a:cubicBezTo>
                    <a:cubicBezTo>
                      <a:pt x="75" y="2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9" name="Freeform 8"/>
              <p:cNvSpPr/>
              <p:nvPr/>
            </p:nvSpPr>
            <p:spPr bwMode="auto">
              <a:xfrm>
                <a:off x="2820" y="2111"/>
                <a:ext cx="181" cy="12"/>
              </a:xfrm>
              <a:custGeom>
                <a:avLst/>
                <a:gdLst>
                  <a:gd name="T0" fmla="*/ 73 w 75"/>
                  <a:gd name="T1" fmla="*/ 0 h 5"/>
                  <a:gd name="T2" fmla="*/ 2 w 75"/>
                  <a:gd name="T3" fmla="*/ 0 h 5"/>
                  <a:gd name="T4" fmla="*/ 0 w 75"/>
                  <a:gd name="T5" fmla="*/ 3 h 5"/>
                  <a:gd name="T6" fmla="*/ 2 w 75"/>
                  <a:gd name="T7" fmla="*/ 5 h 5"/>
                  <a:gd name="T8" fmla="*/ 73 w 75"/>
                  <a:gd name="T9" fmla="*/ 5 h 5"/>
                  <a:gd name="T10" fmla="*/ 75 w 75"/>
                  <a:gd name="T11" fmla="*/ 3 h 5"/>
                  <a:gd name="T12" fmla="*/ 73 w 75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5">
                    <a:moveTo>
                      <a:pt x="7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4" y="5"/>
                      <a:pt x="75" y="4"/>
                      <a:pt x="75" y="3"/>
                    </a:cubicBezTo>
                    <a:cubicBezTo>
                      <a:pt x="75" y="1"/>
                      <a:pt x="74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0" name="Freeform 9"/>
              <p:cNvSpPr/>
              <p:nvPr/>
            </p:nvSpPr>
            <p:spPr bwMode="auto">
              <a:xfrm>
                <a:off x="2755" y="2096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1" name="Freeform 10"/>
              <p:cNvSpPr/>
              <p:nvPr/>
            </p:nvSpPr>
            <p:spPr bwMode="auto">
              <a:xfrm>
                <a:off x="2755" y="2176"/>
                <a:ext cx="41" cy="43"/>
              </a:xfrm>
              <a:custGeom>
                <a:avLst/>
                <a:gdLst>
                  <a:gd name="T0" fmla="*/ 15 w 17"/>
                  <a:gd name="T1" fmla="*/ 0 h 18"/>
                  <a:gd name="T2" fmla="*/ 3 w 17"/>
                  <a:gd name="T3" fmla="*/ 0 h 18"/>
                  <a:gd name="T4" fmla="*/ 0 w 17"/>
                  <a:gd name="T5" fmla="*/ 3 h 18"/>
                  <a:gd name="T6" fmla="*/ 0 w 17"/>
                  <a:gd name="T7" fmla="*/ 15 h 18"/>
                  <a:gd name="T8" fmla="*/ 3 w 17"/>
                  <a:gd name="T9" fmla="*/ 18 h 18"/>
                  <a:gd name="T10" fmla="*/ 15 w 17"/>
                  <a:gd name="T11" fmla="*/ 18 h 18"/>
                  <a:gd name="T12" fmla="*/ 17 w 17"/>
                  <a:gd name="T13" fmla="*/ 15 h 18"/>
                  <a:gd name="T14" fmla="*/ 17 w 17"/>
                  <a:gd name="T15" fmla="*/ 3 h 18"/>
                  <a:gd name="T16" fmla="*/ 15 w 17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8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7"/>
                      <a:pt x="1" y="18"/>
                      <a:pt x="3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7" y="17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72" name="Freeform 11"/>
              <p:cNvSpPr/>
              <p:nvPr/>
            </p:nvSpPr>
            <p:spPr bwMode="auto">
              <a:xfrm>
                <a:off x="2755" y="2257"/>
                <a:ext cx="41" cy="41"/>
              </a:xfrm>
              <a:custGeom>
                <a:avLst/>
                <a:gdLst>
                  <a:gd name="T0" fmla="*/ 15 w 17"/>
                  <a:gd name="T1" fmla="*/ 0 h 17"/>
                  <a:gd name="T2" fmla="*/ 3 w 17"/>
                  <a:gd name="T3" fmla="*/ 0 h 17"/>
                  <a:gd name="T4" fmla="*/ 0 w 17"/>
                  <a:gd name="T5" fmla="*/ 3 h 17"/>
                  <a:gd name="T6" fmla="*/ 0 w 17"/>
                  <a:gd name="T7" fmla="*/ 15 h 17"/>
                  <a:gd name="T8" fmla="*/ 3 w 17"/>
                  <a:gd name="T9" fmla="*/ 17 h 17"/>
                  <a:gd name="T10" fmla="*/ 15 w 17"/>
                  <a:gd name="T11" fmla="*/ 17 h 17"/>
                  <a:gd name="T12" fmla="*/ 17 w 17"/>
                  <a:gd name="T13" fmla="*/ 15 h 17"/>
                  <a:gd name="T14" fmla="*/ 17 w 17"/>
                  <a:gd name="T15" fmla="*/ 3 h 17"/>
                  <a:gd name="T16" fmla="*/ 15 w 17"/>
                  <a:gd name="T1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7">
                    <a:moveTo>
                      <a:pt x="15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7"/>
                      <a:pt x="3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7"/>
                      <a:pt x="17" y="16"/>
                      <a:pt x="17" y="1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6493431" y="1970139"/>
            <a:ext cx="749673" cy="751322"/>
            <a:chOff x="3437020" y="5246272"/>
            <a:chExt cx="863676" cy="865576"/>
          </a:xfrm>
        </p:grpSpPr>
        <p:sp>
          <p:nvSpPr>
            <p:cNvPr id="74" name="椭圆 21"/>
            <p:cNvSpPr>
              <a:spLocks noChangeArrowheads="1"/>
            </p:cNvSpPr>
            <p:nvPr/>
          </p:nvSpPr>
          <p:spPr bwMode="auto">
            <a:xfrm>
              <a:off x="3437020" y="5246272"/>
              <a:ext cx="863676" cy="865576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>
                  <a:lumMod val="75000"/>
                </a:schemeClr>
              </a:solidFill>
              <a:miter lim="800000"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sym typeface="微软雅黑" panose="020B0503020204020204" pitchFamily="34" charset="-122"/>
              </a:endParaRPr>
            </a:p>
          </p:txBody>
        </p:sp>
        <p:sp>
          <p:nvSpPr>
            <p:cNvPr id="75" name="Freeform 9"/>
            <p:cNvSpPr>
              <a:spLocks noEditPoints="1"/>
            </p:cNvSpPr>
            <p:nvPr/>
          </p:nvSpPr>
          <p:spPr bwMode="auto">
            <a:xfrm>
              <a:off x="3564624" y="5446833"/>
              <a:ext cx="605440" cy="464249"/>
            </a:xfrm>
            <a:custGeom>
              <a:avLst/>
              <a:gdLst>
                <a:gd name="T0" fmla="*/ 16 w 104"/>
                <a:gd name="T1" fmla="*/ 2 h 79"/>
                <a:gd name="T2" fmla="*/ 27 w 104"/>
                <a:gd name="T3" fmla="*/ 4 h 79"/>
                <a:gd name="T4" fmla="*/ 19 w 104"/>
                <a:gd name="T5" fmla="*/ 48 h 79"/>
                <a:gd name="T6" fmla="*/ 4 w 104"/>
                <a:gd name="T7" fmla="*/ 45 h 79"/>
                <a:gd name="T8" fmla="*/ 16 w 104"/>
                <a:gd name="T9" fmla="*/ 2 h 79"/>
                <a:gd name="T10" fmla="*/ 18 w 104"/>
                <a:gd name="T11" fmla="*/ 65 h 79"/>
                <a:gd name="T12" fmla="*/ 16 w 104"/>
                <a:gd name="T13" fmla="*/ 72 h 79"/>
                <a:gd name="T14" fmla="*/ 101 w 104"/>
                <a:gd name="T15" fmla="*/ 72 h 79"/>
                <a:gd name="T16" fmla="*/ 104 w 104"/>
                <a:gd name="T17" fmla="*/ 72 h 79"/>
                <a:gd name="T18" fmla="*/ 104 w 104"/>
                <a:gd name="T19" fmla="*/ 68 h 79"/>
                <a:gd name="T20" fmla="*/ 104 w 104"/>
                <a:gd name="T21" fmla="*/ 26 h 79"/>
                <a:gd name="T22" fmla="*/ 104 w 104"/>
                <a:gd name="T23" fmla="*/ 24 h 79"/>
                <a:gd name="T24" fmla="*/ 103 w 104"/>
                <a:gd name="T25" fmla="*/ 23 h 79"/>
                <a:gd name="T26" fmla="*/ 90 w 104"/>
                <a:gd name="T27" fmla="*/ 10 h 79"/>
                <a:gd name="T28" fmla="*/ 89 w 104"/>
                <a:gd name="T29" fmla="*/ 9 h 79"/>
                <a:gd name="T30" fmla="*/ 87 w 104"/>
                <a:gd name="T31" fmla="*/ 9 h 79"/>
                <a:gd name="T32" fmla="*/ 31 w 104"/>
                <a:gd name="T33" fmla="*/ 9 h 79"/>
                <a:gd name="T34" fmla="*/ 31 w 104"/>
                <a:gd name="T35" fmla="*/ 17 h 79"/>
                <a:gd name="T36" fmla="*/ 84 w 104"/>
                <a:gd name="T37" fmla="*/ 17 h 79"/>
                <a:gd name="T38" fmla="*/ 83 w 104"/>
                <a:gd name="T39" fmla="*/ 28 h 79"/>
                <a:gd name="T40" fmla="*/ 83 w 104"/>
                <a:gd name="T41" fmla="*/ 30 h 79"/>
                <a:gd name="T42" fmla="*/ 85 w 104"/>
                <a:gd name="T43" fmla="*/ 30 h 79"/>
                <a:gd name="T44" fmla="*/ 97 w 104"/>
                <a:gd name="T45" fmla="*/ 29 h 79"/>
                <a:gd name="T46" fmla="*/ 97 w 104"/>
                <a:gd name="T47" fmla="*/ 65 h 79"/>
                <a:gd name="T48" fmla="*/ 18 w 104"/>
                <a:gd name="T49" fmla="*/ 65 h 79"/>
                <a:gd name="T50" fmla="*/ 95 w 104"/>
                <a:gd name="T51" fmla="*/ 26 h 79"/>
                <a:gd name="T52" fmla="*/ 86 w 104"/>
                <a:gd name="T53" fmla="*/ 26 h 79"/>
                <a:gd name="T54" fmla="*/ 87 w 104"/>
                <a:gd name="T55" fmla="*/ 18 h 79"/>
                <a:gd name="T56" fmla="*/ 95 w 104"/>
                <a:gd name="T57" fmla="*/ 26 h 79"/>
                <a:gd name="T58" fmla="*/ 32 w 104"/>
                <a:gd name="T59" fmla="*/ 43 h 79"/>
                <a:gd name="T60" fmla="*/ 74 w 104"/>
                <a:gd name="T61" fmla="*/ 43 h 79"/>
                <a:gd name="T62" fmla="*/ 74 w 104"/>
                <a:gd name="T63" fmla="*/ 45 h 79"/>
                <a:gd name="T64" fmla="*/ 32 w 104"/>
                <a:gd name="T65" fmla="*/ 45 h 79"/>
                <a:gd name="T66" fmla="*/ 32 w 104"/>
                <a:gd name="T67" fmla="*/ 43 h 79"/>
                <a:gd name="T68" fmla="*/ 32 w 104"/>
                <a:gd name="T69" fmla="*/ 32 h 79"/>
                <a:gd name="T70" fmla="*/ 71 w 104"/>
                <a:gd name="T71" fmla="*/ 32 h 79"/>
                <a:gd name="T72" fmla="*/ 71 w 104"/>
                <a:gd name="T73" fmla="*/ 35 h 79"/>
                <a:gd name="T74" fmla="*/ 32 w 104"/>
                <a:gd name="T75" fmla="*/ 35 h 79"/>
                <a:gd name="T76" fmla="*/ 32 w 104"/>
                <a:gd name="T77" fmla="*/ 32 h 79"/>
                <a:gd name="T78" fmla="*/ 32 w 104"/>
                <a:gd name="T79" fmla="*/ 22 h 79"/>
                <a:gd name="T80" fmla="*/ 71 w 104"/>
                <a:gd name="T81" fmla="*/ 22 h 79"/>
                <a:gd name="T82" fmla="*/ 71 w 104"/>
                <a:gd name="T83" fmla="*/ 25 h 79"/>
                <a:gd name="T84" fmla="*/ 32 w 104"/>
                <a:gd name="T85" fmla="*/ 25 h 79"/>
                <a:gd name="T86" fmla="*/ 32 w 104"/>
                <a:gd name="T87" fmla="*/ 22 h 79"/>
                <a:gd name="T88" fmla="*/ 3 w 104"/>
                <a:gd name="T89" fmla="*/ 66 h 79"/>
                <a:gd name="T90" fmla="*/ 9 w 104"/>
                <a:gd name="T91" fmla="*/ 68 h 79"/>
                <a:gd name="T92" fmla="*/ 9 w 104"/>
                <a:gd name="T93" fmla="*/ 74 h 79"/>
                <a:gd name="T94" fmla="*/ 5 w 104"/>
                <a:gd name="T95" fmla="*/ 79 h 79"/>
                <a:gd name="T96" fmla="*/ 2 w 104"/>
                <a:gd name="T97" fmla="*/ 78 h 79"/>
                <a:gd name="T98" fmla="*/ 0 w 104"/>
                <a:gd name="T99" fmla="*/ 72 h 79"/>
                <a:gd name="T100" fmla="*/ 3 w 104"/>
                <a:gd name="T101" fmla="*/ 66 h 79"/>
                <a:gd name="T102" fmla="*/ 4 w 104"/>
                <a:gd name="T103" fmla="*/ 48 h 79"/>
                <a:gd name="T104" fmla="*/ 2 w 104"/>
                <a:gd name="T105" fmla="*/ 65 h 79"/>
                <a:gd name="T106" fmla="*/ 12 w 104"/>
                <a:gd name="T107" fmla="*/ 67 h 79"/>
                <a:gd name="T108" fmla="*/ 17 w 104"/>
                <a:gd name="T109" fmla="*/ 51 h 79"/>
                <a:gd name="T110" fmla="*/ 4 w 104"/>
                <a:gd name="T111" fmla="*/ 4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4" h="79">
                  <a:moveTo>
                    <a:pt x="16" y="2"/>
                  </a:moveTo>
                  <a:cubicBezTo>
                    <a:pt x="21" y="0"/>
                    <a:pt x="24" y="1"/>
                    <a:pt x="27" y="4"/>
                  </a:cubicBezTo>
                  <a:cubicBezTo>
                    <a:pt x="26" y="20"/>
                    <a:pt x="23" y="35"/>
                    <a:pt x="19" y="48"/>
                  </a:cubicBezTo>
                  <a:cubicBezTo>
                    <a:pt x="14" y="47"/>
                    <a:pt x="9" y="46"/>
                    <a:pt x="4" y="45"/>
                  </a:cubicBezTo>
                  <a:cubicBezTo>
                    <a:pt x="6" y="29"/>
                    <a:pt x="10" y="15"/>
                    <a:pt x="16" y="2"/>
                  </a:cubicBezTo>
                  <a:close/>
                  <a:moveTo>
                    <a:pt x="18" y="65"/>
                  </a:moveTo>
                  <a:cubicBezTo>
                    <a:pt x="16" y="72"/>
                    <a:pt x="16" y="72"/>
                    <a:pt x="16" y="72"/>
                  </a:cubicBezTo>
                  <a:cubicBezTo>
                    <a:pt x="69" y="72"/>
                    <a:pt x="74" y="72"/>
                    <a:pt x="101" y="72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4" y="68"/>
                    <a:pt x="104" y="68"/>
                    <a:pt x="104" y="68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12"/>
                    <a:pt x="31" y="14"/>
                    <a:pt x="31" y="17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97" y="29"/>
                    <a:pt x="97" y="29"/>
                    <a:pt x="97" y="29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79" y="65"/>
                    <a:pt x="57" y="65"/>
                    <a:pt x="18" y="65"/>
                  </a:cubicBezTo>
                  <a:close/>
                  <a:moveTo>
                    <a:pt x="95" y="26"/>
                  </a:moveTo>
                  <a:cubicBezTo>
                    <a:pt x="86" y="26"/>
                    <a:pt x="86" y="26"/>
                    <a:pt x="86" y="26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95" y="26"/>
                    <a:pt x="95" y="26"/>
                    <a:pt x="95" y="26"/>
                  </a:cubicBezTo>
                  <a:close/>
                  <a:moveTo>
                    <a:pt x="32" y="43"/>
                  </a:moveTo>
                  <a:cubicBezTo>
                    <a:pt x="74" y="43"/>
                    <a:pt x="74" y="43"/>
                    <a:pt x="74" y="43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3"/>
                    <a:pt x="32" y="43"/>
                    <a:pt x="32" y="43"/>
                  </a:cubicBezTo>
                  <a:close/>
                  <a:moveTo>
                    <a:pt x="32" y="32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32" y="22"/>
                  </a:moveTo>
                  <a:cubicBezTo>
                    <a:pt x="71" y="22"/>
                    <a:pt x="71" y="22"/>
                    <a:pt x="71" y="22"/>
                  </a:cubicBezTo>
                  <a:cubicBezTo>
                    <a:pt x="71" y="25"/>
                    <a:pt x="71" y="25"/>
                    <a:pt x="71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2"/>
                    <a:pt x="32" y="22"/>
                    <a:pt x="32" y="22"/>
                  </a:cubicBezTo>
                  <a:close/>
                  <a:moveTo>
                    <a:pt x="3" y="66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79"/>
                    <a:pt x="3" y="79"/>
                    <a:pt x="2" y="7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48"/>
                  </a:moveTo>
                  <a:cubicBezTo>
                    <a:pt x="3" y="53"/>
                    <a:pt x="3" y="59"/>
                    <a:pt x="2" y="65"/>
                  </a:cubicBezTo>
                  <a:cubicBezTo>
                    <a:pt x="5" y="65"/>
                    <a:pt x="9" y="66"/>
                    <a:pt x="12" y="67"/>
                  </a:cubicBezTo>
                  <a:cubicBezTo>
                    <a:pt x="14" y="61"/>
                    <a:pt x="15" y="56"/>
                    <a:pt x="17" y="51"/>
                  </a:cubicBezTo>
                  <a:cubicBezTo>
                    <a:pt x="13" y="50"/>
                    <a:pt x="9" y="49"/>
                    <a:pt x="4" y="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椭圆 18"/>
          <p:cNvSpPr>
            <a:spLocks noChangeArrowheads="1"/>
          </p:cNvSpPr>
          <p:nvPr/>
        </p:nvSpPr>
        <p:spPr bwMode="auto">
          <a:xfrm>
            <a:off x="8028305" y="2339340"/>
            <a:ext cx="749935" cy="751205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>
                <a:lumMod val="75000"/>
              </a:schemeClr>
            </a:solidFill>
            <a:miter lim="800000"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20" name="Freeform 31"/>
          <p:cNvSpPr/>
          <p:nvPr/>
        </p:nvSpPr>
        <p:spPr bwMode="auto">
          <a:xfrm>
            <a:off x="8310281" y="2769927"/>
            <a:ext cx="186067" cy="10787"/>
          </a:xfrm>
          <a:custGeom>
            <a:avLst/>
            <a:gdLst>
              <a:gd name="T0" fmla="*/ 84 w 86"/>
              <a:gd name="T1" fmla="*/ 0 h 5"/>
              <a:gd name="T2" fmla="*/ 3 w 86"/>
              <a:gd name="T3" fmla="*/ 0 h 5"/>
              <a:gd name="T4" fmla="*/ 0 w 86"/>
              <a:gd name="T5" fmla="*/ 2 h 5"/>
              <a:gd name="T6" fmla="*/ 3 w 86"/>
              <a:gd name="T7" fmla="*/ 5 h 5"/>
              <a:gd name="T8" fmla="*/ 84 w 86"/>
              <a:gd name="T9" fmla="*/ 5 h 5"/>
              <a:gd name="T10" fmla="*/ 86 w 86"/>
              <a:gd name="T11" fmla="*/ 2 h 5"/>
              <a:gd name="T12" fmla="*/ 84 w 86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5">
                <a:moveTo>
                  <a:pt x="84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4"/>
                  <a:pt x="1" y="5"/>
                  <a:pt x="3" y="5"/>
                </a:cubicBezTo>
                <a:cubicBezTo>
                  <a:pt x="84" y="5"/>
                  <a:pt x="84" y="5"/>
                  <a:pt x="84" y="5"/>
                </a:cubicBezTo>
                <a:cubicBezTo>
                  <a:pt x="85" y="5"/>
                  <a:pt x="86" y="4"/>
                  <a:pt x="86" y="2"/>
                </a:cubicBezTo>
                <a:cubicBezTo>
                  <a:pt x="86" y="1"/>
                  <a:pt x="85" y="0"/>
                  <a:pt x="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4"/>
          <p:cNvSpPr/>
          <p:nvPr/>
        </p:nvSpPr>
        <p:spPr bwMode="auto">
          <a:xfrm>
            <a:off x="8306970" y="2679911"/>
            <a:ext cx="186067" cy="10787"/>
          </a:xfrm>
          <a:custGeom>
            <a:avLst/>
            <a:gdLst>
              <a:gd name="T0" fmla="*/ 83 w 86"/>
              <a:gd name="T1" fmla="*/ 0 h 5"/>
              <a:gd name="T2" fmla="*/ 2 w 86"/>
              <a:gd name="T3" fmla="*/ 0 h 5"/>
              <a:gd name="T4" fmla="*/ 0 w 86"/>
              <a:gd name="T5" fmla="*/ 3 h 5"/>
              <a:gd name="T6" fmla="*/ 2 w 86"/>
              <a:gd name="T7" fmla="*/ 5 h 5"/>
              <a:gd name="T8" fmla="*/ 83 w 86"/>
              <a:gd name="T9" fmla="*/ 5 h 5"/>
              <a:gd name="T10" fmla="*/ 86 w 86"/>
              <a:gd name="T11" fmla="*/ 3 h 5"/>
              <a:gd name="T12" fmla="*/ 83 w 86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5">
                <a:moveTo>
                  <a:pt x="83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3"/>
                </a:cubicBezTo>
                <a:cubicBezTo>
                  <a:pt x="0" y="4"/>
                  <a:pt x="1" y="5"/>
                  <a:pt x="2" y="5"/>
                </a:cubicBezTo>
                <a:cubicBezTo>
                  <a:pt x="83" y="5"/>
                  <a:pt x="83" y="5"/>
                  <a:pt x="83" y="5"/>
                </a:cubicBezTo>
                <a:cubicBezTo>
                  <a:pt x="85" y="5"/>
                  <a:pt x="86" y="4"/>
                  <a:pt x="86" y="3"/>
                </a:cubicBezTo>
                <a:cubicBezTo>
                  <a:pt x="86" y="1"/>
                  <a:pt x="85" y="0"/>
                  <a:pt x="8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5"/>
          <p:cNvSpPr/>
          <p:nvPr/>
        </p:nvSpPr>
        <p:spPr bwMode="auto">
          <a:xfrm>
            <a:off x="8306970" y="2634967"/>
            <a:ext cx="90787" cy="10787"/>
          </a:xfrm>
          <a:custGeom>
            <a:avLst/>
            <a:gdLst>
              <a:gd name="T0" fmla="*/ 2 w 42"/>
              <a:gd name="T1" fmla="*/ 5 h 5"/>
              <a:gd name="T2" fmla="*/ 39 w 42"/>
              <a:gd name="T3" fmla="*/ 5 h 5"/>
              <a:gd name="T4" fmla="*/ 42 w 42"/>
              <a:gd name="T5" fmla="*/ 2 h 5"/>
              <a:gd name="T6" fmla="*/ 39 w 42"/>
              <a:gd name="T7" fmla="*/ 0 h 5"/>
              <a:gd name="T8" fmla="*/ 2 w 42"/>
              <a:gd name="T9" fmla="*/ 0 h 5"/>
              <a:gd name="T10" fmla="*/ 0 w 42"/>
              <a:gd name="T11" fmla="*/ 2 h 5"/>
              <a:gd name="T12" fmla="*/ 2 w 42"/>
              <a:gd name="T13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" h="5">
                <a:moveTo>
                  <a:pt x="2" y="5"/>
                </a:moveTo>
                <a:cubicBezTo>
                  <a:pt x="39" y="5"/>
                  <a:pt x="39" y="5"/>
                  <a:pt x="39" y="5"/>
                </a:cubicBezTo>
                <a:cubicBezTo>
                  <a:pt x="41" y="5"/>
                  <a:pt x="42" y="4"/>
                  <a:pt x="42" y="2"/>
                </a:cubicBezTo>
                <a:cubicBezTo>
                  <a:pt x="42" y="1"/>
                  <a:pt x="41" y="0"/>
                  <a:pt x="39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4"/>
                  <a:pt x="1" y="5"/>
                  <a:pt x="2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6"/>
          <p:cNvSpPr>
            <a:spLocks noEditPoints="1"/>
          </p:cNvSpPr>
          <p:nvPr/>
        </p:nvSpPr>
        <p:spPr bwMode="auto">
          <a:xfrm>
            <a:off x="8235060" y="2503731"/>
            <a:ext cx="336180" cy="422472"/>
          </a:xfrm>
          <a:custGeom>
            <a:avLst/>
            <a:gdLst>
              <a:gd name="T0" fmla="*/ 153 w 155"/>
              <a:gd name="T1" fmla="*/ 31 h 196"/>
              <a:gd name="T2" fmla="*/ 125 w 155"/>
              <a:gd name="T3" fmla="*/ 2 h 196"/>
              <a:gd name="T4" fmla="*/ 120 w 155"/>
              <a:gd name="T5" fmla="*/ 0 h 196"/>
              <a:gd name="T6" fmla="*/ 6 w 155"/>
              <a:gd name="T7" fmla="*/ 0 h 196"/>
              <a:gd name="T8" fmla="*/ 0 w 155"/>
              <a:gd name="T9" fmla="*/ 7 h 196"/>
              <a:gd name="T10" fmla="*/ 0 w 155"/>
              <a:gd name="T11" fmla="*/ 169 h 196"/>
              <a:gd name="T12" fmla="*/ 2 w 155"/>
              <a:gd name="T13" fmla="*/ 174 h 196"/>
              <a:gd name="T14" fmla="*/ 22 w 155"/>
              <a:gd name="T15" fmla="*/ 193 h 196"/>
              <a:gd name="T16" fmla="*/ 31 w 155"/>
              <a:gd name="T17" fmla="*/ 193 h 196"/>
              <a:gd name="T18" fmla="*/ 52 w 155"/>
              <a:gd name="T19" fmla="*/ 173 h 196"/>
              <a:gd name="T20" fmla="*/ 73 w 155"/>
              <a:gd name="T21" fmla="*/ 194 h 196"/>
              <a:gd name="T22" fmla="*/ 82 w 155"/>
              <a:gd name="T23" fmla="*/ 194 h 196"/>
              <a:gd name="T24" fmla="*/ 103 w 155"/>
              <a:gd name="T25" fmla="*/ 173 h 196"/>
              <a:gd name="T26" fmla="*/ 125 w 155"/>
              <a:gd name="T27" fmla="*/ 194 h 196"/>
              <a:gd name="T28" fmla="*/ 129 w 155"/>
              <a:gd name="T29" fmla="*/ 196 h 196"/>
              <a:gd name="T30" fmla="*/ 134 w 155"/>
              <a:gd name="T31" fmla="*/ 194 h 196"/>
              <a:gd name="T32" fmla="*/ 153 w 155"/>
              <a:gd name="T33" fmla="*/ 175 h 196"/>
              <a:gd name="T34" fmla="*/ 155 w 155"/>
              <a:gd name="T35" fmla="*/ 170 h 196"/>
              <a:gd name="T36" fmla="*/ 155 w 155"/>
              <a:gd name="T37" fmla="*/ 35 h 196"/>
              <a:gd name="T38" fmla="*/ 153 w 155"/>
              <a:gd name="T39" fmla="*/ 31 h 196"/>
              <a:gd name="T40" fmla="*/ 129 w 155"/>
              <a:gd name="T41" fmla="*/ 180 h 196"/>
              <a:gd name="T42" fmla="*/ 108 w 155"/>
              <a:gd name="T43" fmla="*/ 159 h 196"/>
              <a:gd name="T44" fmla="*/ 99 w 155"/>
              <a:gd name="T45" fmla="*/ 159 h 196"/>
              <a:gd name="T46" fmla="*/ 77 w 155"/>
              <a:gd name="T47" fmla="*/ 180 h 196"/>
              <a:gd name="T48" fmla="*/ 56 w 155"/>
              <a:gd name="T49" fmla="*/ 159 h 196"/>
              <a:gd name="T50" fmla="*/ 52 w 155"/>
              <a:gd name="T51" fmla="*/ 157 h 196"/>
              <a:gd name="T52" fmla="*/ 47 w 155"/>
              <a:gd name="T53" fmla="*/ 159 h 196"/>
              <a:gd name="T54" fmla="*/ 26 w 155"/>
              <a:gd name="T55" fmla="*/ 179 h 196"/>
              <a:gd name="T56" fmla="*/ 13 w 155"/>
              <a:gd name="T57" fmla="*/ 166 h 196"/>
              <a:gd name="T58" fmla="*/ 13 w 155"/>
              <a:gd name="T59" fmla="*/ 14 h 196"/>
              <a:gd name="T60" fmla="*/ 116 w 155"/>
              <a:gd name="T61" fmla="*/ 14 h 196"/>
              <a:gd name="T62" fmla="*/ 116 w 155"/>
              <a:gd name="T63" fmla="*/ 35 h 196"/>
              <a:gd name="T64" fmla="*/ 120 w 155"/>
              <a:gd name="T65" fmla="*/ 39 h 196"/>
              <a:gd name="T66" fmla="*/ 142 w 155"/>
              <a:gd name="T67" fmla="*/ 39 h 196"/>
              <a:gd name="T68" fmla="*/ 142 w 155"/>
              <a:gd name="T69" fmla="*/ 168 h 196"/>
              <a:gd name="T70" fmla="*/ 129 w 155"/>
              <a:gd name="T71" fmla="*/ 180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" h="196">
                <a:moveTo>
                  <a:pt x="153" y="31"/>
                </a:moveTo>
                <a:cubicBezTo>
                  <a:pt x="125" y="2"/>
                  <a:pt x="125" y="2"/>
                  <a:pt x="125" y="2"/>
                </a:cubicBezTo>
                <a:cubicBezTo>
                  <a:pt x="123" y="1"/>
                  <a:pt x="122" y="0"/>
                  <a:pt x="120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169"/>
                  <a:pt x="0" y="169"/>
                  <a:pt x="0" y="169"/>
                </a:cubicBezTo>
                <a:cubicBezTo>
                  <a:pt x="0" y="171"/>
                  <a:pt x="0" y="172"/>
                  <a:pt x="2" y="174"/>
                </a:cubicBezTo>
                <a:cubicBezTo>
                  <a:pt x="22" y="193"/>
                  <a:pt x="22" y="193"/>
                  <a:pt x="22" y="193"/>
                </a:cubicBezTo>
                <a:cubicBezTo>
                  <a:pt x="24" y="196"/>
                  <a:pt x="28" y="196"/>
                  <a:pt x="31" y="193"/>
                </a:cubicBezTo>
                <a:cubicBezTo>
                  <a:pt x="52" y="173"/>
                  <a:pt x="52" y="173"/>
                  <a:pt x="52" y="173"/>
                </a:cubicBezTo>
                <a:cubicBezTo>
                  <a:pt x="73" y="194"/>
                  <a:pt x="73" y="194"/>
                  <a:pt x="73" y="194"/>
                </a:cubicBezTo>
                <a:cubicBezTo>
                  <a:pt x="75" y="196"/>
                  <a:pt x="80" y="196"/>
                  <a:pt x="82" y="194"/>
                </a:cubicBezTo>
                <a:cubicBezTo>
                  <a:pt x="103" y="173"/>
                  <a:pt x="103" y="173"/>
                  <a:pt x="103" y="173"/>
                </a:cubicBezTo>
                <a:cubicBezTo>
                  <a:pt x="125" y="194"/>
                  <a:pt x="125" y="194"/>
                  <a:pt x="125" y="194"/>
                </a:cubicBezTo>
                <a:cubicBezTo>
                  <a:pt x="126" y="195"/>
                  <a:pt x="128" y="196"/>
                  <a:pt x="129" y="196"/>
                </a:cubicBezTo>
                <a:cubicBezTo>
                  <a:pt x="131" y="196"/>
                  <a:pt x="133" y="195"/>
                  <a:pt x="134" y="194"/>
                </a:cubicBezTo>
                <a:cubicBezTo>
                  <a:pt x="153" y="175"/>
                  <a:pt x="153" y="175"/>
                  <a:pt x="153" y="175"/>
                </a:cubicBezTo>
                <a:cubicBezTo>
                  <a:pt x="154" y="174"/>
                  <a:pt x="155" y="172"/>
                  <a:pt x="155" y="170"/>
                </a:cubicBezTo>
                <a:cubicBezTo>
                  <a:pt x="155" y="35"/>
                  <a:pt x="155" y="35"/>
                  <a:pt x="155" y="35"/>
                </a:cubicBezTo>
                <a:cubicBezTo>
                  <a:pt x="155" y="34"/>
                  <a:pt x="155" y="32"/>
                  <a:pt x="153" y="31"/>
                </a:cubicBezTo>
                <a:close/>
                <a:moveTo>
                  <a:pt x="129" y="180"/>
                </a:moveTo>
                <a:cubicBezTo>
                  <a:pt x="108" y="159"/>
                  <a:pt x="108" y="159"/>
                  <a:pt x="108" y="159"/>
                </a:cubicBezTo>
                <a:cubicBezTo>
                  <a:pt x="105" y="157"/>
                  <a:pt x="101" y="157"/>
                  <a:pt x="99" y="159"/>
                </a:cubicBezTo>
                <a:cubicBezTo>
                  <a:pt x="77" y="180"/>
                  <a:pt x="77" y="180"/>
                  <a:pt x="77" y="180"/>
                </a:cubicBezTo>
                <a:cubicBezTo>
                  <a:pt x="56" y="159"/>
                  <a:pt x="56" y="159"/>
                  <a:pt x="56" y="159"/>
                </a:cubicBezTo>
                <a:cubicBezTo>
                  <a:pt x="55" y="158"/>
                  <a:pt x="53" y="157"/>
                  <a:pt x="52" y="157"/>
                </a:cubicBezTo>
                <a:cubicBezTo>
                  <a:pt x="50" y="157"/>
                  <a:pt x="48" y="158"/>
                  <a:pt x="47" y="159"/>
                </a:cubicBezTo>
                <a:cubicBezTo>
                  <a:pt x="26" y="179"/>
                  <a:pt x="26" y="179"/>
                  <a:pt x="26" y="179"/>
                </a:cubicBezTo>
                <a:cubicBezTo>
                  <a:pt x="13" y="166"/>
                  <a:pt x="13" y="166"/>
                  <a:pt x="13" y="166"/>
                </a:cubicBezTo>
                <a:cubicBezTo>
                  <a:pt x="13" y="14"/>
                  <a:pt x="13" y="14"/>
                  <a:pt x="13" y="14"/>
                </a:cubicBezTo>
                <a:cubicBezTo>
                  <a:pt x="116" y="14"/>
                  <a:pt x="116" y="14"/>
                  <a:pt x="116" y="14"/>
                </a:cubicBezTo>
                <a:cubicBezTo>
                  <a:pt x="116" y="35"/>
                  <a:pt x="116" y="35"/>
                  <a:pt x="116" y="35"/>
                </a:cubicBezTo>
                <a:cubicBezTo>
                  <a:pt x="116" y="38"/>
                  <a:pt x="118" y="39"/>
                  <a:pt x="120" y="39"/>
                </a:cubicBezTo>
                <a:cubicBezTo>
                  <a:pt x="142" y="39"/>
                  <a:pt x="142" y="39"/>
                  <a:pt x="142" y="39"/>
                </a:cubicBezTo>
                <a:cubicBezTo>
                  <a:pt x="142" y="168"/>
                  <a:pt x="142" y="168"/>
                  <a:pt x="142" y="168"/>
                </a:cubicBezTo>
                <a:lnTo>
                  <a:pt x="129" y="1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31"/>
          <p:cNvSpPr/>
          <p:nvPr/>
        </p:nvSpPr>
        <p:spPr bwMode="auto">
          <a:xfrm>
            <a:off x="8307106" y="2720397"/>
            <a:ext cx="186067" cy="10787"/>
          </a:xfrm>
          <a:custGeom>
            <a:avLst/>
            <a:gdLst>
              <a:gd name="T0" fmla="*/ 84 w 86"/>
              <a:gd name="T1" fmla="*/ 0 h 5"/>
              <a:gd name="T2" fmla="*/ 3 w 86"/>
              <a:gd name="T3" fmla="*/ 0 h 5"/>
              <a:gd name="T4" fmla="*/ 0 w 86"/>
              <a:gd name="T5" fmla="*/ 2 h 5"/>
              <a:gd name="T6" fmla="*/ 3 w 86"/>
              <a:gd name="T7" fmla="*/ 5 h 5"/>
              <a:gd name="T8" fmla="*/ 84 w 86"/>
              <a:gd name="T9" fmla="*/ 5 h 5"/>
              <a:gd name="T10" fmla="*/ 86 w 86"/>
              <a:gd name="T11" fmla="*/ 2 h 5"/>
              <a:gd name="T12" fmla="*/ 84 w 86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5">
                <a:moveTo>
                  <a:pt x="84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4"/>
                  <a:pt x="1" y="5"/>
                  <a:pt x="3" y="5"/>
                </a:cubicBezTo>
                <a:cubicBezTo>
                  <a:pt x="84" y="5"/>
                  <a:pt x="84" y="5"/>
                  <a:pt x="84" y="5"/>
                </a:cubicBezTo>
                <a:cubicBezTo>
                  <a:pt x="85" y="5"/>
                  <a:pt x="86" y="4"/>
                  <a:pt x="86" y="2"/>
                </a:cubicBezTo>
                <a:cubicBezTo>
                  <a:pt x="86" y="1"/>
                  <a:pt x="85" y="0"/>
                  <a:pt x="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矩形 68"/>
          <p:cNvSpPr>
            <a:spLocks noChangeArrowheads="1"/>
          </p:cNvSpPr>
          <p:nvPr/>
        </p:nvSpPr>
        <p:spPr bwMode="auto">
          <a:xfrm>
            <a:off x="7405177" y="1772917"/>
            <a:ext cx="1988660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ClrTx/>
              <a:buSzTx/>
              <a:buNone/>
            </a:pPr>
            <a:r>
              <a:rPr lang="zh-CN" altLang="en-US" sz="1500" b="1" dirty="0">
                <a:solidFill>
                  <a:schemeClr val="accent1"/>
                </a:solidFill>
                <a:sym typeface="+mn-ea"/>
              </a:rPr>
              <a:t>系统特色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231521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l">
              <a:buNone/>
            </a:pPr>
            <a:r>
              <a:rPr lang="zh-CN" altLang="en-US" sz="2400" b="1" dirty="0">
                <a:solidFill>
                  <a:schemeClr val="accent1"/>
                </a:solidFill>
              </a:rPr>
              <a:t>一、</a:t>
            </a:r>
            <a:r>
              <a:rPr lang="zh-CN" altLang="en-US" sz="2400" b="1" dirty="0">
                <a:solidFill>
                  <a:schemeClr val="accent1"/>
                </a:solidFill>
                <a:sym typeface="+mn-ea"/>
              </a:rPr>
              <a:t>已实现功能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21" name="Freeform 5"/>
          <p:cNvSpPr/>
          <p:nvPr/>
        </p:nvSpPr>
        <p:spPr bwMode="auto">
          <a:xfrm>
            <a:off x="1156410" y="2033229"/>
            <a:ext cx="1679368" cy="151413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1392555" y="2359660"/>
            <a:ext cx="1207135" cy="861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b="1" dirty="0"/>
              <a:t>已实现功能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3559080" y="1462699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Freeform 5"/>
          <p:cNvSpPr/>
          <p:nvPr/>
        </p:nvSpPr>
        <p:spPr bwMode="auto">
          <a:xfrm>
            <a:off x="2913464" y="1666788"/>
            <a:ext cx="547516" cy="2247018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3559080" y="2197093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3559080" y="2931487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3559080" y="3665880"/>
            <a:ext cx="4119012" cy="4516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705534" y="1478845"/>
            <a:ext cx="4282056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sym typeface="+mn-ea"/>
              </a:rPr>
              <a:t>实现人员进出登记与信息录入功能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705534" y="2223940"/>
            <a:ext cx="3792546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sym typeface="+mn-ea"/>
              </a:rPr>
              <a:t>实现来访和离开确认与警告功能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705534" y="2931486"/>
            <a:ext cx="3456384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>
              <a:lnSpc>
                <a:spcPct val="130000"/>
              </a:lnSpc>
              <a:buClrTx/>
              <a:buSzTx/>
              <a:buFontTx/>
            </a:pPr>
            <a:r>
              <a:rPr lang="zh-CN" altLang="en-US" sz="2000" dirty="0">
                <a:solidFill>
                  <a:schemeClr val="bg1"/>
                </a:solidFill>
                <a:sym typeface="+mn-ea"/>
              </a:rPr>
              <a:t>实现管理员登录功能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705534" y="3711159"/>
            <a:ext cx="3456384" cy="361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just">
              <a:lnSpc>
                <a:spcPct val="130000"/>
              </a:lnSpc>
              <a:buClrTx/>
              <a:buSzTx/>
              <a:buFontTx/>
            </a:pPr>
            <a:r>
              <a:rPr lang="zh-CN" altLang="en-US" sz="2000" dirty="0">
                <a:solidFill>
                  <a:schemeClr val="bg1"/>
                </a:solidFill>
                <a:sym typeface="+mn-ea"/>
              </a:rPr>
              <a:t>实现记录查询功能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  <p:bldP spid="22" grpId="0"/>
      <p:bldP spid="23" grpId="0" bldLvl="0" animBg="1"/>
      <p:bldP spid="25" grpId="0" bldLvl="0" animBg="1"/>
      <p:bldP spid="26" grpId="0" bldLvl="0" animBg="1"/>
      <p:bldP spid="27" grpId="0" bldLvl="0" animBg="1"/>
      <p:bldP spid="28" grpId="0"/>
      <p:bldP spid="29" grpId="0"/>
      <p:bldP spid="30" grpId="0"/>
      <p:bldP spid="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201041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二、人员分工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17" name="箭头3"/>
          <p:cNvSpPr/>
          <p:nvPr/>
        </p:nvSpPr>
        <p:spPr bwMode="gray">
          <a:xfrm flipV="1">
            <a:off x="1531850" y="2889667"/>
            <a:ext cx="819764" cy="114053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8" name="箭头2"/>
          <p:cNvSpPr/>
          <p:nvPr/>
        </p:nvSpPr>
        <p:spPr bwMode="gray">
          <a:xfrm rot="16200000">
            <a:off x="1747861" y="2415012"/>
            <a:ext cx="243647" cy="974403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9" name="箭头1"/>
          <p:cNvSpPr/>
          <p:nvPr/>
        </p:nvSpPr>
        <p:spPr bwMode="gray">
          <a:xfrm>
            <a:off x="1526579" y="1643759"/>
            <a:ext cx="819764" cy="132119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0" name="文本1"/>
          <p:cNvSpPr>
            <a:spLocks noChangeArrowheads="1"/>
          </p:cNvSpPr>
          <p:nvPr/>
        </p:nvSpPr>
        <p:spPr bwMode="gray">
          <a:xfrm>
            <a:off x="3378267" y="1352205"/>
            <a:ext cx="4434093" cy="896993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完成主界面菜单功能的设计，实现时间戳和日期换算功能，参与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通信功能、系统测试和功能的完善，代码文件：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main.c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head.h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modules.h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标题1"/>
          <p:cNvSpPr>
            <a:spLocks noChangeArrowheads="1"/>
          </p:cNvSpPr>
          <p:nvPr/>
        </p:nvSpPr>
        <p:spPr bwMode="gray">
          <a:xfrm>
            <a:off x="2446313" y="1347614"/>
            <a:ext cx="931954" cy="901585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李嘉锴</a:t>
            </a:r>
          </a:p>
        </p:txBody>
      </p:sp>
      <p:sp>
        <p:nvSpPr>
          <p:cNvPr id="22" name="文本2"/>
          <p:cNvSpPr>
            <a:spLocks noChangeArrowheads="1"/>
          </p:cNvSpPr>
          <p:nvPr/>
        </p:nvSpPr>
        <p:spPr bwMode="gray">
          <a:xfrm>
            <a:off x="3378267" y="2442238"/>
            <a:ext cx="4434093" cy="894027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请求头，处理发送和接收的字符串，完成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部分和主要处理逻辑之间的连接，并实现主要逻辑。代码文件：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modules.h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conn.h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标题2"/>
          <p:cNvSpPr>
            <a:spLocks noChangeArrowheads="1"/>
          </p:cNvSpPr>
          <p:nvPr/>
        </p:nvSpPr>
        <p:spPr bwMode="gray">
          <a:xfrm>
            <a:off x="2446313" y="2442238"/>
            <a:ext cx="931955" cy="894027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zh-CN" sz="1400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沈星宇</a:t>
            </a:r>
          </a:p>
        </p:txBody>
      </p:sp>
      <p:sp>
        <p:nvSpPr>
          <p:cNvPr id="24" name="文本3"/>
          <p:cNvSpPr>
            <a:spLocks noChangeArrowheads="1"/>
          </p:cNvSpPr>
          <p:nvPr/>
        </p:nvSpPr>
        <p:spPr bwMode="ltGray">
          <a:xfrm>
            <a:off x="3378267" y="3523042"/>
            <a:ext cx="4434093" cy="88605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在云端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Tomcat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servlet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服务，用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编写了连接模块，最终以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服务的方式暴露给公网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标题3"/>
          <p:cNvSpPr>
            <a:spLocks noChangeArrowheads="1"/>
          </p:cNvSpPr>
          <p:nvPr/>
        </p:nvSpPr>
        <p:spPr bwMode="gray">
          <a:xfrm>
            <a:off x="2446313" y="3523042"/>
            <a:ext cx="931954" cy="886051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杨文轩</a:t>
            </a:r>
          </a:p>
        </p:txBody>
      </p:sp>
      <p:sp>
        <p:nvSpPr>
          <p:cNvPr id="26" name="Oval 19"/>
          <p:cNvSpPr>
            <a:spLocks noChangeArrowheads="1"/>
          </p:cNvSpPr>
          <p:nvPr/>
        </p:nvSpPr>
        <p:spPr bwMode="auto">
          <a:xfrm>
            <a:off x="1111928" y="2442238"/>
            <a:ext cx="892911" cy="894027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</a:ln>
          <a:effectLst/>
        </p:spPr>
        <p:txBody>
          <a:bodyPr lIns="62118" tIns="31058" rIns="62118" bIns="31058" anchor="ctr"/>
          <a:lstStyle/>
          <a:p>
            <a:pPr>
              <a:buNone/>
            </a:pPr>
            <a:r>
              <a:rPr lang="zh-CN" altLang="en-US" sz="1900" b="1" dirty="0">
                <a:solidFill>
                  <a:schemeClr val="bg1"/>
                </a:solidFill>
                <a:latin typeface="Arial" panose="020B0604020202020204" pitchFamily="34" charset="0"/>
                <a:sym typeface="+mn-ea"/>
              </a:rPr>
              <a:t>人员分工</a:t>
            </a:r>
            <a:endParaRPr lang="zh-CN" altLang="en-US" sz="1900" b="1" kern="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1978345" y="1190801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HK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731645" y="2517561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HK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978345" y="3733008"/>
            <a:ext cx="753299" cy="75329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HK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1198540" y="1842145"/>
            <a:ext cx="666390" cy="395669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364018" y="2894210"/>
            <a:ext cx="119742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171514" y="3542657"/>
            <a:ext cx="720442" cy="38036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2845059" y="880927"/>
            <a:ext cx="4566499" cy="1286958"/>
            <a:chOff x="4012556" y="1375083"/>
            <a:chExt cx="5516462" cy="1715945"/>
          </a:xfrm>
        </p:grpSpPr>
        <p:sp>
          <p:nvSpPr>
            <p:cNvPr id="12" name="矩形 11"/>
            <p:cNvSpPr/>
            <p:nvPr/>
          </p:nvSpPr>
          <p:spPr>
            <a:xfrm>
              <a:off x="4012556" y="1729714"/>
              <a:ext cx="5516462" cy="13613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主菜单模块主要分为进出校园申请功能，人员进入、离开的确认与警告功能，管理员登陆功能以及查找记录功能。</a:t>
              </a:r>
            </a:p>
          </p:txBody>
        </p:sp>
        <p:sp>
          <p:nvSpPr>
            <p:cNvPr id="13" name="文本框 42"/>
            <p:cNvSpPr txBox="1"/>
            <p:nvPr/>
          </p:nvSpPr>
          <p:spPr>
            <a:xfrm>
              <a:off x="4012556" y="1375083"/>
              <a:ext cx="237401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主菜单功能模块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655150" y="2399998"/>
            <a:ext cx="4566499" cy="646331"/>
            <a:chOff x="4873534" y="3109566"/>
            <a:chExt cx="5516462" cy="861774"/>
          </a:xfrm>
        </p:grpSpPr>
        <p:sp>
          <p:nvSpPr>
            <p:cNvPr id="14" name="矩形 13"/>
            <p:cNvSpPr/>
            <p:nvPr/>
          </p:nvSpPr>
          <p:spPr>
            <a:xfrm>
              <a:off x="4873534" y="3464195"/>
              <a:ext cx="5516462" cy="5054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文本框 44"/>
            <p:cNvSpPr txBox="1"/>
            <p:nvPr/>
          </p:nvSpPr>
          <p:spPr>
            <a:xfrm>
              <a:off x="4873534" y="3109566"/>
              <a:ext cx="237401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socket</a:t>
              </a:r>
              <a:r>
                <a:rPr lang="zh-CN" altLang="en-US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网络通信模块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845059" y="3787131"/>
            <a:ext cx="4566499" cy="645051"/>
            <a:chOff x="4012556" y="5002204"/>
            <a:chExt cx="5516462" cy="860069"/>
          </a:xfrm>
        </p:grpSpPr>
        <p:sp>
          <p:nvSpPr>
            <p:cNvPr id="16" name="矩形 15"/>
            <p:cNvSpPr/>
            <p:nvPr/>
          </p:nvSpPr>
          <p:spPr>
            <a:xfrm>
              <a:off x="4012556" y="5356835"/>
              <a:ext cx="5516462" cy="5054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文本框 46"/>
            <p:cNvSpPr txBox="1"/>
            <p:nvPr/>
          </p:nvSpPr>
          <p:spPr>
            <a:xfrm>
              <a:off x="4012556" y="5002204"/>
              <a:ext cx="237401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数据库模块</a:t>
              </a:r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48604"/>
          <a:stretch>
            <a:fillRect/>
          </a:stretch>
        </p:blipFill>
        <p:spPr>
          <a:xfrm>
            <a:off x="0" y="1618550"/>
            <a:ext cx="1217495" cy="2368933"/>
          </a:xfrm>
          <a:prstGeom prst="rect">
            <a:avLst/>
          </a:prstGeom>
        </p:spPr>
      </p:pic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476188" y="177842"/>
            <a:ext cx="3467612" cy="584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l">
              <a:buNone/>
            </a:pPr>
            <a:r>
              <a:rPr lang="zh-CN" altLang="en-US" b="1" dirty="0">
                <a:solidFill>
                  <a:schemeClr val="accent1"/>
                </a:solidFill>
                <a:latin typeface="Arial" panose="020B0604020202020204" pitchFamily="34" charset="0"/>
                <a:sym typeface="+mn-ea"/>
              </a:rPr>
              <a:t>三、系统模块结构</a:t>
            </a:r>
            <a:endParaRPr lang="zh-CN" altLang="en-US" b="1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BFFBA30-5326-4F27-8948-09A2F720EA24}"/>
              </a:ext>
            </a:extLst>
          </p:cNvPr>
          <p:cNvSpPr txBox="1"/>
          <p:nvPr/>
        </p:nvSpPr>
        <p:spPr>
          <a:xfrm>
            <a:off x="3655150" y="2904095"/>
            <a:ext cx="4640952" cy="70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与服务器握手，发送和接收数据，关闭连接，数据格式转换，错误处理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07BE153-E5EC-E64E-8973-D505008135EB}"/>
              </a:ext>
            </a:extLst>
          </p:cNvPr>
          <p:cNvSpPr txBox="1"/>
          <p:nvPr/>
        </p:nvSpPr>
        <p:spPr>
          <a:xfrm>
            <a:off x="2845059" y="4102556"/>
            <a:ext cx="2441694" cy="3808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后端，存取记录，排序等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  <p:bldP spid="22" grpId="0"/>
      <p:bldP spid="23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3135630" y="3964940"/>
            <a:ext cx="4027805" cy="638175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</a:ln>
        </p:spPr>
        <p:txBody>
          <a:bodyPr wrap="none" lIns="67108" tIns="33554" rIns="67108" bIns="33554" anchor="ctr"/>
          <a:lstStyle/>
          <a:p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39" name="Line 43"/>
          <p:cNvSpPr>
            <a:spLocks noChangeShapeType="1"/>
          </p:cNvSpPr>
          <p:nvPr/>
        </p:nvSpPr>
        <p:spPr bwMode="auto">
          <a:xfrm rot="5400000">
            <a:off x="4703445" y="3053080"/>
            <a:ext cx="635" cy="2677795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0" name="Rectangle 6"/>
          <p:cNvSpPr>
            <a:spLocks noChangeArrowheads="1"/>
          </p:cNvSpPr>
          <p:nvPr/>
        </p:nvSpPr>
        <p:spPr bwMode="auto">
          <a:xfrm>
            <a:off x="2774629" y="2583759"/>
            <a:ext cx="4388726" cy="633889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1" name="Line 43"/>
          <p:cNvSpPr>
            <a:spLocks noChangeShapeType="1"/>
          </p:cNvSpPr>
          <p:nvPr/>
        </p:nvSpPr>
        <p:spPr bwMode="auto">
          <a:xfrm rot="16200000" flipH="1">
            <a:off x="4894182" y="1724529"/>
            <a:ext cx="0" cy="2526401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2" name="Rectangle 5"/>
          <p:cNvSpPr>
            <a:spLocks noChangeArrowheads="1"/>
          </p:cNvSpPr>
          <p:nvPr/>
        </p:nvSpPr>
        <p:spPr bwMode="auto">
          <a:xfrm rot="5400000">
            <a:off x="5976949" y="3442848"/>
            <a:ext cx="1744525" cy="63093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3" name="Line 44"/>
          <p:cNvSpPr>
            <a:spLocks noChangeShapeType="1"/>
          </p:cNvSpPr>
          <p:nvPr/>
        </p:nvSpPr>
        <p:spPr bwMode="auto">
          <a:xfrm>
            <a:off x="6862466" y="3429387"/>
            <a:ext cx="0" cy="302296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4" name="Rectangle 7"/>
          <p:cNvSpPr>
            <a:spLocks noChangeArrowheads="1"/>
          </p:cNvSpPr>
          <p:nvPr/>
        </p:nvSpPr>
        <p:spPr bwMode="auto">
          <a:xfrm>
            <a:off x="3135165" y="1254726"/>
            <a:ext cx="4028191" cy="637987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</a:ln>
        </p:spPr>
        <p:txBody>
          <a:bodyPr wrap="none" lIns="67108" tIns="33554" rIns="67108" bIns="33554" anchor="ctr"/>
          <a:lstStyle/>
          <a:p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5" name="Line 43"/>
          <p:cNvSpPr>
            <a:spLocks noChangeShapeType="1"/>
          </p:cNvSpPr>
          <p:nvPr/>
        </p:nvSpPr>
        <p:spPr bwMode="auto">
          <a:xfrm rot="5400000">
            <a:off x="4779570" y="374379"/>
            <a:ext cx="0" cy="2526401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6" name="Rectangle 8"/>
          <p:cNvSpPr>
            <a:spLocks noChangeArrowheads="1"/>
          </p:cNvSpPr>
          <p:nvPr/>
        </p:nvSpPr>
        <p:spPr bwMode="auto">
          <a:xfrm rot="5400000">
            <a:off x="1867398" y="1920716"/>
            <a:ext cx="1962922" cy="63093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</a:ln>
        </p:spPr>
        <p:txBody>
          <a:bodyPr wrap="none" lIns="67108" tIns="33554" rIns="67108" bIns="33554" anchor="ctr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7" name="Line 42"/>
          <p:cNvSpPr>
            <a:spLocks noChangeShapeType="1"/>
          </p:cNvSpPr>
          <p:nvPr/>
        </p:nvSpPr>
        <p:spPr bwMode="auto">
          <a:xfrm>
            <a:off x="2834277" y="2062370"/>
            <a:ext cx="0" cy="34014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67108" tIns="33554" rIns="67108" bIns="33554"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8" name="Oval 38"/>
          <p:cNvSpPr>
            <a:spLocks noChangeArrowheads="1"/>
          </p:cNvSpPr>
          <p:nvPr/>
        </p:nvSpPr>
        <p:spPr bwMode="auto">
          <a:xfrm>
            <a:off x="6339169" y="1043513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人员进出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申请</a:t>
            </a:r>
          </a:p>
        </p:txBody>
      </p:sp>
      <p:sp>
        <p:nvSpPr>
          <p:cNvPr id="52" name="矩形 51"/>
          <p:cNvSpPr/>
          <p:nvPr/>
        </p:nvSpPr>
        <p:spPr>
          <a:xfrm>
            <a:off x="3516541" y="1273401"/>
            <a:ext cx="2662789" cy="619760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判断是否符合申请条件</a:t>
            </a: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符合则发送数据</a:t>
            </a:r>
          </a:p>
        </p:txBody>
      </p:sp>
      <p:sp>
        <p:nvSpPr>
          <p:cNvPr id="53" name="Oval 38"/>
          <p:cNvSpPr>
            <a:spLocks noChangeArrowheads="1"/>
          </p:cNvSpPr>
          <p:nvPr/>
        </p:nvSpPr>
        <p:spPr bwMode="auto">
          <a:xfrm>
            <a:off x="2333433" y="1043513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申请记录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存入数据库</a:t>
            </a:r>
          </a:p>
        </p:txBody>
      </p:sp>
      <p:sp>
        <p:nvSpPr>
          <p:cNvPr id="54" name="Oval 38"/>
          <p:cNvSpPr>
            <a:spLocks noChangeArrowheads="1"/>
          </p:cNvSpPr>
          <p:nvPr/>
        </p:nvSpPr>
        <p:spPr bwMode="auto">
          <a:xfrm>
            <a:off x="2333433" y="237662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人员进入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离开确认</a:t>
            </a:r>
          </a:p>
        </p:txBody>
      </p:sp>
      <p:sp>
        <p:nvSpPr>
          <p:cNvPr id="55" name="矩形 54"/>
          <p:cNvSpPr/>
          <p:nvPr/>
        </p:nvSpPr>
        <p:spPr>
          <a:xfrm>
            <a:off x="3516541" y="2639426"/>
            <a:ext cx="2662789" cy="619760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判断是否符合申请时间</a:t>
            </a: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符合</a:t>
            </a:r>
          </a:p>
        </p:txBody>
      </p:sp>
      <p:sp>
        <p:nvSpPr>
          <p:cNvPr id="56" name="Oval 38"/>
          <p:cNvSpPr>
            <a:spLocks noChangeArrowheads="1"/>
          </p:cNvSpPr>
          <p:nvPr/>
        </p:nvSpPr>
        <p:spPr bwMode="auto">
          <a:xfrm>
            <a:off x="6347042" y="237662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进出时间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存入数据库</a:t>
            </a:r>
          </a:p>
        </p:txBody>
      </p:sp>
      <p:sp>
        <p:nvSpPr>
          <p:cNvPr id="57" name="Oval 38"/>
          <p:cNvSpPr>
            <a:spLocks noChangeArrowheads="1"/>
          </p:cNvSpPr>
          <p:nvPr/>
        </p:nvSpPr>
        <p:spPr bwMode="auto">
          <a:xfrm>
            <a:off x="6347042" y="376773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管理员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登录</a:t>
            </a: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476188" y="177842"/>
            <a:ext cx="2620010" cy="459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四、系统总体流程</a:t>
            </a: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sp>
        <p:nvSpPr>
          <p:cNvPr id="2" name="Oval 38"/>
          <p:cNvSpPr>
            <a:spLocks noChangeArrowheads="1"/>
          </p:cNvSpPr>
          <p:nvPr/>
        </p:nvSpPr>
        <p:spPr bwMode="auto">
          <a:xfrm>
            <a:off x="2333433" y="3774896"/>
            <a:ext cx="1030848" cy="1018856"/>
          </a:xfrm>
          <a:prstGeom prst="ellipse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wrap="none" lIns="67108" tIns="33554" rIns="67108" bIns="33554" anchor="ctr"/>
          <a:lstStyle/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查询用户</a:t>
            </a:r>
          </a:p>
          <a:p>
            <a:pPr algn="ctr">
              <a:defRPr/>
            </a:pPr>
            <a:r>
              <a:rPr lang="zh-CN" altLang="en-US" sz="1600" b="1" kern="0" dirty="0">
                <a:solidFill>
                  <a:schemeClr val="bg1"/>
                </a:solidFill>
                <a:ea typeface="微软雅黑" panose="020B0503020204020204" pitchFamily="34" charset="-122"/>
              </a:rPr>
              <a:t>申请记录</a:t>
            </a:r>
          </a:p>
        </p:txBody>
      </p:sp>
      <p:sp>
        <p:nvSpPr>
          <p:cNvPr id="3" name="矩形 2"/>
          <p:cNvSpPr/>
          <p:nvPr/>
        </p:nvSpPr>
        <p:spPr>
          <a:xfrm>
            <a:off x="3380651" y="4049126"/>
            <a:ext cx="2662789" cy="342900"/>
          </a:xfrm>
          <a:prstGeom prst="rect">
            <a:avLst/>
          </a:prstGeom>
        </p:spPr>
        <p:txBody>
          <a:bodyPr wrap="square" lIns="67108" tIns="33554" rIns="67108" bIns="33554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根据用户的身份证号码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/>
          <p:cNvSpPr>
            <a:spLocks noChangeArrowheads="1"/>
          </p:cNvSpPr>
          <p:nvPr/>
        </p:nvSpPr>
        <p:spPr bwMode="auto">
          <a:xfrm>
            <a:off x="476188" y="177842"/>
            <a:ext cx="2031321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400" b="1" dirty="0">
                <a:solidFill>
                  <a:schemeClr val="accent1"/>
                </a:solidFill>
                <a:latin typeface="Arial" panose="020B0604020202020204" pitchFamily="34" charset="0"/>
              </a:rPr>
              <a:t>五、代码展示</a:t>
            </a:r>
          </a:p>
        </p:txBody>
      </p:sp>
      <p:sp>
        <p:nvSpPr>
          <p:cNvPr id="16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sym typeface="微软雅黑" panose="020B0503020204020204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2FE242D-574F-8745-825D-FDC92F108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882650"/>
            <a:ext cx="8458200" cy="3378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2B3065-565C-AD42-81A8-6F5618F1B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36" y="0"/>
            <a:ext cx="837412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63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09DBEC7-5BF5-8446-8D1F-9DD2A58BC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279" y="0"/>
            <a:ext cx="741344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4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ll/>
      </p:transition>
    </mc:Choice>
    <mc:Fallback xmlns="">
      <p:transition spd="slow">
        <p:pull/>
      </p:transition>
    </mc:Fallback>
  </mc:AlternateContent>
</p:sld>
</file>

<file path=ppt/theme/theme1.xml><?xml version="1.0" encoding="utf-8"?>
<a:theme xmlns:a="http://schemas.openxmlformats.org/drawingml/2006/main" name="A000120140530A99PPBG">
  <a:themeElements>
    <a:clrScheme name="自定义 95">
      <a:dk1>
        <a:sysClr val="windowText" lastClr="000000"/>
      </a:dk1>
      <a:lt1>
        <a:sysClr val="window" lastClr="FFFFFF"/>
      </a:lt1>
      <a:dk2>
        <a:srgbClr val="3F3F3F"/>
      </a:dk2>
      <a:lt2>
        <a:srgbClr val="E3DED1"/>
      </a:lt2>
      <a:accent1>
        <a:srgbClr val="071F65"/>
      </a:accent1>
      <a:accent2>
        <a:srgbClr val="7F7F7F"/>
      </a:accent2>
      <a:accent3>
        <a:srgbClr val="414456"/>
      </a:accent3>
      <a:accent4>
        <a:srgbClr val="444455"/>
      </a:accent4>
      <a:accent5>
        <a:srgbClr val="444455"/>
      </a:accent5>
      <a:accent6>
        <a:srgbClr val="7F7F7F"/>
      </a:accent6>
      <a:hlink>
        <a:srgbClr val="002060"/>
      </a:hlink>
      <a:folHlink>
        <a:srgbClr val="B26B0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A000120140627A33KPBG</Template>
  <TotalTime>59</TotalTime>
  <Words>385</Words>
  <Application>Microsoft Macintosh PowerPoint</Application>
  <PresentationFormat>全屏显示(16:9)</PresentationFormat>
  <Paragraphs>72</Paragraphs>
  <Slides>13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微软雅黑</vt:lpstr>
      <vt:lpstr>幼圆</vt:lpstr>
      <vt:lpstr>Arial</vt:lpstr>
      <vt:lpstr>Arial Black</vt:lpstr>
      <vt:lpstr>Calibri</vt:lpstr>
      <vt:lpstr>Wingdings 2</vt:lpstr>
      <vt:lpstr>A000120140530A99PPBG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号百公司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Titan</dc:creator>
  <cp:lastModifiedBy>沈 星宇</cp:lastModifiedBy>
  <cp:revision>488</cp:revision>
  <dcterms:created xsi:type="dcterms:W3CDTF">2014-06-03T07:56:00Z</dcterms:created>
  <dcterms:modified xsi:type="dcterms:W3CDTF">2021-06-09T00:54:33Z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2052-11.1.0.10116</vt:lpwstr>
  </property>
</Properties>
</file>

<file path=docProps/thumbnail.jpeg>
</file>